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5452388" cy="35999738"/>
  <p:notesSz cx="6858000" cy="9144000"/>
  <p:embeddedFontLst>
    <p:embeddedFont>
      <p:font typeface="Open Sans ExtraBold" pitchFamily="2" charset="0"/>
      <p:bold r:id="rId4"/>
      <p:italic r:id="rId5"/>
      <p:boldItalic r:id="rId6"/>
    </p:embeddedFont>
    <p:embeddedFont>
      <p:font typeface="Open Sans Light" pitchFamily="2" charset="0"/>
      <p:regular r:id="rId7"/>
      <p: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675"/>
  </p:normalViewPr>
  <p:slideViewPr>
    <p:cSldViewPr snapToGrid="0">
      <p:cViewPr varScale="1">
        <p:scale>
          <a:sx n="22" d="100"/>
          <a:sy n="22" d="100"/>
        </p:scale>
        <p:origin x="3240" y="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7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67612" y="5211286"/>
            <a:ext cx="23716258" cy="14366187"/>
          </a:xfrm>
          <a:prstGeom prst="rect">
            <a:avLst/>
          </a:prstGeom>
        </p:spPr>
        <p:txBody>
          <a:bodyPr spcFirstLastPara="1" wrap="square" lIns="320750" tIns="320750" rIns="320750" bIns="320750" anchor="b" anchorCtr="0">
            <a:normAutofit/>
          </a:bodyPr>
          <a:lstStyle>
            <a:lvl1pPr lvl="0" algn="ctr">
              <a:spcBef>
                <a:spcPts val="0"/>
              </a:spcBef>
              <a:spcAft>
                <a:spcPts val="0"/>
              </a:spcAft>
              <a:buSzPts val="18243"/>
              <a:buNone/>
              <a:defRPr sz="21712"/>
            </a:lvl1pPr>
            <a:lvl2pPr lvl="1" algn="ctr">
              <a:spcBef>
                <a:spcPts val="0"/>
              </a:spcBef>
              <a:spcAft>
                <a:spcPts val="0"/>
              </a:spcAft>
              <a:buSzPts val="18243"/>
              <a:buNone/>
              <a:defRPr sz="21712"/>
            </a:lvl2pPr>
            <a:lvl3pPr lvl="2" algn="ctr">
              <a:spcBef>
                <a:spcPts val="0"/>
              </a:spcBef>
              <a:spcAft>
                <a:spcPts val="0"/>
              </a:spcAft>
              <a:buSzPts val="18243"/>
              <a:buNone/>
              <a:defRPr sz="21712"/>
            </a:lvl3pPr>
            <a:lvl4pPr lvl="3" algn="ctr">
              <a:spcBef>
                <a:spcPts val="0"/>
              </a:spcBef>
              <a:spcAft>
                <a:spcPts val="0"/>
              </a:spcAft>
              <a:buSzPts val="18243"/>
              <a:buNone/>
              <a:defRPr sz="21712"/>
            </a:lvl4pPr>
            <a:lvl5pPr lvl="4" algn="ctr">
              <a:spcBef>
                <a:spcPts val="0"/>
              </a:spcBef>
              <a:spcAft>
                <a:spcPts val="0"/>
              </a:spcAft>
              <a:buSzPts val="18243"/>
              <a:buNone/>
              <a:defRPr sz="21712"/>
            </a:lvl5pPr>
            <a:lvl6pPr lvl="5" algn="ctr">
              <a:spcBef>
                <a:spcPts val="0"/>
              </a:spcBef>
              <a:spcAft>
                <a:spcPts val="0"/>
              </a:spcAft>
              <a:buSzPts val="18243"/>
              <a:buNone/>
              <a:defRPr sz="21712"/>
            </a:lvl6pPr>
            <a:lvl7pPr lvl="6" algn="ctr">
              <a:spcBef>
                <a:spcPts val="0"/>
              </a:spcBef>
              <a:spcAft>
                <a:spcPts val="0"/>
              </a:spcAft>
              <a:buSzPts val="18243"/>
              <a:buNone/>
              <a:defRPr sz="21712"/>
            </a:lvl7pPr>
            <a:lvl8pPr lvl="7" algn="ctr">
              <a:spcBef>
                <a:spcPts val="0"/>
              </a:spcBef>
              <a:spcAft>
                <a:spcPts val="0"/>
              </a:spcAft>
              <a:buSzPts val="18243"/>
              <a:buNone/>
              <a:defRPr sz="21712"/>
            </a:lvl8pPr>
            <a:lvl9pPr lvl="8" algn="ctr">
              <a:spcBef>
                <a:spcPts val="0"/>
              </a:spcBef>
              <a:spcAft>
                <a:spcPts val="0"/>
              </a:spcAft>
              <a:buSzPts val="18243"/>
              <a:buNone/>
              <a:defRPr sz="21712"/>
            </a:lvl9pPr>
          </a:lstStyle>
          <a:p>
            <a:endParaRPr/>
          </a:p>
        </p:txBody>
      </p:sp>
      <p:sp>
        <p:nvSpPr>
          <p:cNvPr id="15" name="Google Shape;15;p2"/>
          <p:cNvSpPr txBox="1">
            <a:spLocks noGrp="1"/>
          </p:cNvSpPr>
          <p:nvPr>
            <p:ph type="subTitle" idx="1"/>
          </p:nvPr>
        </p:nvSpPr>
        <p:spPr>
          <a:xfrm>
            <a:off x="867589" y="19836063"/>
            <a:ext cx="23716258" cy="5547407"/>
          </a:xfrm>
          <a:prstGeom prst="rect">
            <a:avLst/>
          </a:prstGeom>
        </p:spPr>
        <p:txBody>
          <a:bodyPr spcFirstLastPara="1" wrap="square" lIns="320750" tIns="320750" rIns="320750" bIns="320750" anchor="t" anchorCtr="0">
            <a:normAutofit/>
          </a:bodyPr>
          <a:lstStyle>
            <a:lvl1pPr lvl="0" algn="ctr">
              <a:lnSpc>
                <a:spcPct val="100000"/>
              </a:lnSpc>
              <a:spcBef>
                <a:spcPts val="0"/>
              </a:spcBef>
              <a:spcAft>
                <a:spcPts val="0"/>
              </a:spcAft>
              <a:buSzPts val="9823"/>
              <a:buNone/>
              <a:defRPr sz="11691"/>
            </a:lvl1pPr>
            <a:lvl2pPr lvl="1" algn="ctr">
              <a:lnSpc>
                <a:spcPct val="100000"/>
              </a:lnSpc>
              <a:spcBef>
                <a:spcPts val="0"/>
              </a:spcBef>
              <a:spcAft>
                <a:spcPts val="0"/>
              </a:spcAft>
              <a:buSzPts val="9823"/>
              <a:buNone/>
              <a:defRPr sz="11691"/>
            </a:lvl2pPr>
            <a:lvl3pPr lvl="2" algn="ctr">
              <a:lnSpc>
                <a:spcPct val="100000"/>
              </a:lnSpc>
              <a:spcBef>
                <a:spcPts val="0"/>
              </a:spcBef>
              <a:spcAft>
                <a:spcPts val="0"/>
              </a:spcAft>
              <a:buSzPts val="9823"/>
              <a:buNone/>
              <a:defRPr sz="11691"/>
            </a:lvl3pPr>
            <a:lvl4pPr lvl="3" algn="ctr">
              <a:lnSpc>
                <a:spcPct val="100000"/>
              </a:lnSpc>
              <a:spcBef>
                <a:spcPts val="0"/>
              </a:spcBef>
              <a:spcAft>
                <a:spcPts val="0"/>
              </a:spcAft>
              <a:buSzPts val="9823"/>
              <a:buNone/>
              <a:defRPr sz="11691"/>
            </a:lvl4pPr>
            <a:lvl5pPr lvl="4" algn="ctr">
              <a:lnSpc>
                <a:spcPct val="100000"/>
              </a:lnSpc>
              <a:spcBef>
                <a:spcPts val="0"/>
              </a:spcBef>
              <a:spcAft>
                <a:spcPts val="0"/>
              </a:spcAft>
              <a:buSzPts val="9823"/>
              <a:buNone/>
              <a:defRPr sz="11691"/>
            </a:lvl5pPr>
            <a:lvl6pPr lvl="5" algn="ctr">
              <a:lnSpc>
                <a:spcPct val="100000"/>
              </a:lnSpc>
              <a:spcBef>
                <a:spcPts val="0"/>
              </a:spcBef>
              <a:spcAft>
                <a:spcPts val="0"/>
              </a:spcAft>
              <a:buSzPts val="9823"/>
              <a:buNone/>
              <a:defRPr sz="11691"/>
            </a:lvl6pPr>
            <a:lvl7pPr lvl="6" algn="ctr">
              <a:lnSpc>
                <a:spcPct val="100000"/>
              </a:lnSpc>
              <a:spcBef>
                <a:spcPts val="0"/>
              </a:spcBef>
              <a:spcAft>
                <a:spcPts val="0"/>
              </a:spcAft>
              <a:buSzPts val="9823"/>
              <a:buNone/>
              <a:defRPr sz="11691"/>
            </a:lvl7pPr>
            <a:lvl8pPr lvl="7" algn="ctr">
              <a:lnSpc>
                <a:spcPct val="100000"/>
              </a:lnSpc>
              <a:spcBef>
                <a:spcPts val="0"/>
              </a:spcBef>
              <a:spcAft>
                <a:spcPts val="0"/>
              </a:spcAft>
              <a:buSzPts val="9823"/>
              <a:buNone/>
              <a:defRPr sz="11691"/>
            </a:lvl8pPr>
            <a:lvl9pPr lvl="8" algn="ctr">
              <a:lnSpc>
                <a:spcPct val="100000"/>
              </a:lnSpc>
              <a:spcBef>
                <a:spcPts val="0"/>
              </a:spcBef>
              <a:spcAft>
                <a:spcPts val="0"/>
              </a:spcAft>
              <a:buSzPts val="9823"/>
              <a:buNone/>
              <a:defRPr sz="11691"/>
            </a:lvl9pPr>
          </a:lstStyle>
          <a:p>
            <a:endParaRPr/>
          </a:p>
        </p:txBody>
      </p:sp>
      <p:sp>
        <p:nvSpPr>
          <p:cNvPr id="16" name="Google Shape;16;p2"/>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867589" y="7741776"/>
            <a:ext cx="23716258" cy="13742627"/>
          </a:xfrm>
          <a:prstGeom prst="rect">
            <a:avLst/>
          </a:prstGeom>
        </p:spPr>
        <p:txBody>
          <a:bodyPr spcFirstLastPara="1" wrap="square" lIns="320750" tIns="320750" rIns="320750" bIns="320750" anchor="b" anchorCtr="0">
            <a:normAutofit/>
          </a:bodyPr>
          <a:lstStyle>
            <a:lvl1pPr lvl="0" algn="ctr">
              <a:spcBef>
                <a:spcPts val="0"/>
              </a:spcBef>
              <a:spcAft>
                <a:spcPts val="0"/>
              </a:spcAft>
              <a:buSzPts val="42100"/>
              <a:buNone/>
              <a:defRPr sz="50107"/>
            </a:lvl1pPr>
            <a:lvl2pPr lvl="1" algn="ctr">
              <a:spcBef>
                <a:spcPts val="0"/>
              </a:spcBef>
              <a:spcAft>
                <a:spcPts val="0"/>
              </a:spcAft>
              <a:buSzPts val="42100"/>
              <a:buNone/>
              <a:defRPr sz="50107"/>
            </a:lvl2pPr>
            <a:lvl3pPr lvl="2" algn="ctr">
              <a:spcBef>
                <a:spcPts val="0"/>
              </a:spcBef>
              <a:spcAft>
                <a:spcPts val="0"/>
              </a:spcAft>
              <a:buSzPts val="42100"/>
              <a:buNone/>
              <a:defRPr sz="50107"/>
            </a:lvl3pPr>
            <a:lvl4pPr lvl="3" algn="ctr">
              <a:spcBef>
                <a:spcPts val="0"/>
              </a:spcBef>
              <a:spcAft>
                <a:spcPts val="0"/>
              </a:spcAft>
              <a:buSzPts val="42100"/>
              <a:buNone/>
              <a:defRPr sz="50107"/>
            </a:lvl4pPr>
            <a:lvl5pPr lvl="4" algn="ctr">
              <a:spcBef>
                <a:spcPts val="0"/>
              </a:spcBef>
              <a:spcAft>
                <a:spcPts val="0"/>
              </a:spcAft>
              <a:buSzPts val="42100"/>
              <a:buNone/>
              <a:defRPr sz="50107"/>
            </a:lvl5pPr>
            <a:lvl6pPr lvl="5" algn="ctr">
              <a:spcBef>
                <a:spcPts val="0"/>
              </a:spcBef>
              <a:spcAft>
                <a:spcPts val="0"/>
              </a:spcAft>
              <a:buSzPts val="42100"/>
              <a:buNone/>
              <a:defRPr sz="50107"/>
            </a:lvl6pPr>
            <a:lvl7pPr lvl="6" algn="ctr">
              <a:spcBef>
                <a:spcPts val="0"/>
              </a:spcBef>
              <a:spcAft>
                <a:spcPts val="0"/>
              </a:spcAft>
              <a:buSzPts val="42100"/>
              <a:buNone/>
              <a:defRPr sz="50107"/>
            </a:lvl7pPr>
            <a:lvl8pPr lvl="7" algn="ctr">
              <a:spcBef>
                <a:spcPts val="0"/>
              </a:spcBef>
              <a:spcAft>
                <a:spcPts val="0"/>
              </a:spcAft>
              <a:buSzPts val="42100"/>
              <a:buNone/>
              <a:defRPr sz="50107"/>
            </a:lvl8pPr>
            <a:lvl9pPr lvl="8" algn="ctr">
              <a:spcBef>
                <a:spcPts val="0"/>
              </a:spcBef>
              <a:spcAft>
                <a:spcPts val="0"/>
              </a:spcAft>
              <a:buSzPts val="42100"/>
              <a:buNone/>
              <a:defRPr sz="50107"/>
            </a:lvl9pPr>
          </a:lstStyle>
          <a:p>
            <a:r>
              <a:t>xx%</a:t>
            </a:r>
          </a:p>
        </p:txBody>
      </p:sp>
      <p:sp>
        <p:nvSpPr>
          <p:cNvPr id="50" name="Google Shape;50;p11"/>
          <p:cNvSpPr txBox="1">
            <a:spLocks noGrp="1"/>
          </p:cNvSpPr>
          <p:nvPr>
            <p:ph type="body" idx="1"/>
          </p:nvPr>
        </p:nvSpPr>
        <p:spPr>
          <a:xfrm>
            <a:off x="867589" y="22062447"/>
            <a:ext cx="23716258" cy="9104133"/>
          </a:xfrm>
          <a:prstGeom prst="rect">
            <a:avLst/>
          </a:prstGeom>
        </p:spPr>
        <p:txBody>
          <a:bodyPr spcFirstLastPara="1" wrap="square" lIns="320750" tIns="320750" rIns="320750" bIns="320750" anchor="t" anchorCtr="0">
            <a:normAutofit/>
          </a:bodyPr>
          <a:lstStyle>
            <a:lvl1pPr marL="544143" lvl="0" indent="-749327" algn="ctr">
              <a:spcBef>
                <a:spcPts val="0"/>
              </a:spcBef>
              <a:spcAft>
                <a:spcPts val="0"/>
              </a:spcAft>
              <a:buSzPts val="6315"/>
              <a:buChar char="●"/>
              <a:defRPr sz="7515"/>
            </a:lvl1pPr>
            <a:lvl2pPr marL="1088285" lvl="1" indent="-643271" algn="ctr">
              <a:spcBef>
                <a:spcPts val="0"/>
              </a:spcBef>
              <a:spcAft>
                <a:spcPts val="0"/>
              </a:spcAft>
              <a:buSzPts val="4912"/>
              <a:buChar char="○"/>
              <a:defRPr sz="5845"/>
            </a:lvl2pPr>
            <a:lvl3pPr marL="1632429" lvl="2" indent="-643271" algn="ctr">
              <a:spcBef>
                <a:spcPts val="0"/>
              </a:spcBef>
              <a:spcAft>
                <a:spcPts val="0"/>
              </a:spcAft>
              <a:buSzPts val="4912"/>
              <a:buChar char="■"/>
              <a:defRPr sz="5845"/>
            </a:lvl3pPr>
            <a:lvl4pPr marL="2176572" lvl="3" indent="-643271" algn="ctr">
              <a:spcBef>
                <a:spcPts val="0"/>
              </a:spcBef>
              <a:spcAft>
                <a:spcPts val="0"/>
              </a:spcAft>
              <a:buSzPts val="4912"/>
              <a:buChar char="●"/>
              <a:defRPr sz="5845"/>
            </a:lvl4pPr>
            <a:lvl5pPr marL="2720714" lvl="4" indent="-643271" algn="ctr">
              <a:spcBef>
                <a:spcPts val="0"/>
              </a:spcBef>
              <a:spcAft>
                <a:spcPts val="0"/>
              </a:spcAft>
              <a:buSzPts val="4912"/>
              <a:buChar char="○"/>
              <a:defRPr sz="5845"/>
            </a:lvl5pPr>
            <a:lvl6pPr marL="3264857" lvl="5" indent="-643271" algn="ctr">
              <a:spcBef>
                <a:spcPts val="0"/>
              </a:spcBef>
              <a:spcAft>
                <a:spcPts val="0"/>
              </a:spcAft>
              <a:buSzPts val="4912"/>
              <a:buChar char="■"/>
              <a:defRPr sz="5845"/>
            </a:lvl6pPr>
            <a:lvl7pPr marL="3809001" lvl="6" indent="-643271" algn="ctr">
              <a:spcBef>
                <a:spcPts val="0"/>
              </a:spcBef>
              <a:spcAft>
                <a:spcPts val="0"/>
              </a:spcAft>
              <a:buSzPts val="4912"/>
              <a:buChar char="●"/>
              <a:defRPr sz="5845"/>
            </a:lvl7pPr>
            <a:lvl8pPr marL="4353143" lvl="7" indent="-643271" algn="ctr">
              <a:spcBef>
                <a:spcPts val="0"/>
              </a:spcBef>
              <a:spcAft>
                <a:spcPts val="0"/>
              </a:spcAft>
              <a:buSzPts val="4912"/>
              <a:buChar char="○"/>
              <a:defRPr sz="5845"/>
            </a:lvl8pPr>
            <a:lvl9pPr marL="4897286" lvl="8" indent="-643271" algn="ctr">
              <a:spcBef>
                <a:spcPts val="0"/>
              </a:spcBef>
              <a:spcAft>
                <a:spcPts val="0"/>
              </a:spcAft>
              <a:buSzPts val="4912"/>
              <a:buChar char="■"/>
              <a:defRPr sz="5845"/>
            </a:lvl9pPr>
          </a:lstStyle>
          <a:p>
            <a:endParaRPr/>
          </a:p>
        </p:txBody>
      </p:sp>
      <p:sp>
        <p:nvSpPr>
          <p:cNvPr id="51" name="Google Shape;51;p11"/>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67589" y="15053815"/>
            <a:ext cx="23716258" cy="5891686"/>
          </a:xfrm>
          <a:prstGeom prst="rect">
            <a:avLst/>
          </a:prstGeom>
        </p:spPr>
        <p:txBody>
          <a:bodyPr spcFirstLastPara="1" wrap="square" lIns="320750" tIns="320750" rIns="320750" bIns="320750" anchor="ctr" anchorCtr="0">
            <a:normAutofit/>
          </a:bodyPr>
          <a:lstStyle>
            <a:lvl1pPr lvl="0" algn="ctr">
              <a:spcBef>
                <a:spcPts val="0"/>
              </a:spcBef>
              <a:spcAft>
                <a:spcPts val="0"/>
              </a:spcAft>
              <a:buSzPts val="12630"/>
              <a:buNone/>
              <a:defRPr sz="15032"/>
            </a:lvl1pPr>
            <a:lvl2pPr lvl="1" algn="ctr">
              <a:spcBef>
                <a:spcPts val="0"/>
              </a:spcBef>
              <a:spcAft>
                <a:spcPts val="0"/>
              </a:spcAft>
              <a:buSzPts val="12630"/>
              <a:buNone/>
              <a:defRPr sz="15032"/>
            </a:lvl2pPr>
            <a:lvl3pPr lvl="2" algn="ctr">
              <a:spcBef>
                <a:spcPts val="0"/>
              </a:spcBef>
              <a:spcAft>
                <a:spcPts val="0"/>
              </a:spcAft>
              <a:buSzPts val="12630"/>
              <a:buNone/>
              <a:defRPr sz="15032"/>
            </a:lvl3pPr>
            <a:lvl4pPr lvl="3" algn="ctr">
              <a:spcBef>
                <a:spcPts val="0"/>
              </a:spcBef>
              <a:spcAft>
                <a:spcPts val="0"/>
              </a:spcAft>
              <a:buSzPts val="12630"/>
              <a:buNone/>
              <a:defRPr sz="15032"/>
            </a:lvl4pPr>
            <a:lvl5pPr lvl="4" algn="ctr">
              <a:spcBef>
                <a:spcPts val="0"/>
              </a:spcBef>
              <a:spcAft>
                <a:spcPts val="0"/>
              </a:spcAft>
              <a:buSzPts val="12630"/>
              <a:buNone/>
              <a:defRPr sz="15032"/>
            </a:lvl5pPr>
            <a:lvl6pPr lvl="5" algn="ctr">
              <a:spcBef>
                <a:spcPts val="0"/>
              </a:spcBef>
              <a:spcAft>
                <a:spcPts val="0"/>
              </a:spcAft>
              <a:buSzPts val="12630"/>
              <a:buNone/>
              <a:defRPr sz="15032"/>
            </a:lvl6pPr>
            <a:lvl7pPr lvl="6" algn="ctr">
              <a:spcBef>
                <a:spcPts val="0"/>
              </a:spcBef>
              <a:spcAft>
                <a:spcPts val="0"/>
              </a:spcAft>
              <a:buSzPts val="12630"/>
              <a:buNone/>
              <a:defRPr sz="15032"/>
            </a:lvl7pPr>
            <a:lvl8pPr lvl="7" algn="ctr">
              <a:spcBef>
                <a:spcPts val="0"/>
              </a:spcBef>
              <a:spcAft>
                <a:spcPts val="0"/>
              </a:spcAft>
              <a:buSzPts val="12630"/>
              <a:buNone/>
              <a:defRPr sz="15032"/>
            </a:lvl8pPr>
            <a:lvl9pPr lvl="8" algn="ctr">
              <a:spcBef>
                <a:spcPts val="0"/>
              </a:spcBef>
              <a:spcAft>
                <a:spcPts val="0"/>
              </a:spcAft>
              <a:buSzPts val="12630"/>
              <a:buNone/>
              <a:defRPr sz="15032"/>
            </a:lvl9pPr>
          </a:lstStyle>
          <a:p>
            <a:endParaRPr/>
          </a:p>
        </p:txBody>
      </p:sp>
      <p:sp>
        <p:nvSpPr>
          <p:cNvPr id="19" name="Google Shape;19;p3"/>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67589" y="3114733"/>
            <a:ext cx="23716258" cy="4008504"/>
          </a:xfrm>
          <a:prstGeom prst="rect">
            <a:avLst/>
          </a:prstGeom>
        </p:spPr>
        <p:txBody>
          <a:bodyPr spcFirstLastPara="1" wrap="square" lIns="320750" tIns="320750" rIns="320750" bIns="320750" anchor="t" anchorCtr="0">
            <a:normAutofit/>
          </a:bodyPr>
          <a:lstStyle>
            <a:lvl1pPr lvl="0">
              <a:spcBef>
                <a:spcPts val="0"/>
              </a:spcBef>
              <a:spcAft>
                <a:spcPts val="0"/>
              </a:spcAft>
              <a:buSzPts val="9823"/>
              <a:buNone/>
              <a:defRPr sz="11691"/>
            </a:lvl1pPr>
            <a:lvl2pPr lvl="1">
              <a:spcBef>
                <a:spcPts val="0"/>
              </a:spcBef>
              <a:spcAft>
                <a:spcPts val="0"/>
              </a:spcAft>
              <a:buSzPts val="9823"/>
              <a:buNone/>
              <a:defRPr sz="11691"/>
            </a:lvl2pPr>
            <a:lvl3pPr lvl="2">
              <a:spcBef>
                <a:spcPts val="0"/>
              </a:spcBef>
              <a:spcAft>
                <a:spcPts val="0"/>
              </a:spcAft>
              <a:buSzPts val="9823"/>
              <a:buNone/>
              <a:defRPr sz="11691"/>
            </a:lvl3pPr>
            <a:lvl4pPr lvl="3">
              <a:spcBef>
                <a:spcPts val="0"/>
              </a:spcBef>
              <a:spcAft>
                <a:spcPts val="0"/>
              </a:spcAft>
              <a:buSzPts val="9823"/>
              <a:buNone/>
              <a:defRPr sz="11691"/>
            </a:lvl4pPr>
            <a:lvl5pPr lvl="4">
              <a:spcBef>
                <a:spcPts val="0"/>
              </a:spcBef>
              <a:spcAft>
                <a:spcPts val="0"/>
              </a:spcAft>
              <a:buSzPts val="9823"/>
              <a:buNone/>
              <a:defRPr sz="11691"/>
            </a:lvl5pPr>
            <a:lvl6pPr lvl="5">
              <a:spcBef>
                <a:spcPts val="0"/>
              </a:spcBef>
              <a:spcAft>
                <a:spcPts val="0"/>
              </a:spcAft>
              <a:buSzPts val="9823"/>
              <a:buNone/>
              <a:defRPr sz="11691"/>
            </a:lvl6pPr>
            <a:lvl7pPr lvl="6">
              <a:spcBef>
                <a:spcPts val="0"/>
              </a:spcBef>
              <a:spcAft>
                <a:spcPts val="0"/>
              </a:spcAft>
              <a:buSzPts val="9823"/>
              <a:buNone/>
              <a:defRPr sz="11691"/>
            </a:lvl7pPr>
            <a:lvl8pPr lvl="7">
              <a:spcBef>
                <a:spcPts val="0"/>
              </a:spcBef>
              <a:spcAft>
                <a:spcPts val="0"/>
              </a:spcAft>
              <a:buSzPts val="9823"/>
              <a:buNone/>
              <a:defRPr sz="11691"/>
            </a:lvl8pPr>
            <a:lvl9pPr lvl="8">
              <a:spcBef>
                <a:spcPts val="0"/>
              </a:spcBef>
              <a:spcAft>
                <a:spcPts val="0"/>
              </a:spcAft>
              <a:buSzPts val="9823"/>
              <a:buNone/>
              <a:defRPr sz="11691"/>
            </a:lvl9pPr>
          </a:lstStyle>
          <a:p>
            <a:endParaRPr/>
          </a:p>
        </p:txBody>
      </p:sp>
      <p:sp>
        <p:nvSpPr>
          <p:cNvPr id="22" name="Google Shape;22;p4"/>
          <p:cNvSpPr txBox="1">
            <a:spLocks noGrp="1"/>
          </p:cNvSpPr>
          <p:nvPr>
            <p:ph type="body" idx="1"/>
          </p:nvPr>
        </p:nvSpPr>
        <p:spPr>
          <a:xfrm>
            <a:off x="867589" y="8066182"/>
            <a:ext cx="23716258" cy="23911384"/>
          </a:xfrm>
          <a:prstGeom prst="rect">
            <a:avLst/>
          </a:prstGeom>
        </p:spPr>
        <p:txBody>
          <a:bodyPr spcFirstLastPara="1" wrap="square" lIns="320750" tIns="320750" rIns="320750" bIns="320750" anchor="t" anchorCtr="0">
            <a:normAutofit/>
          </a:bodyPr>
          <a:lstStyle>
            <a:lvl1pPr marL="544143" lvl="0" indent="-749327">
              <a:spcBef>
                <a:spcPts val="0"/>
              </a:spcBef>
              <a:spcAft>
                <a:spcPts val="0"/>
              </a:spcAft>
              <a:buSzPts val="6315"/>
              <a:buChar char="●"/>
              <a:defRPr sz="7515"/>
            </a:lvl1pPr>
            <a:lvl2pPr marL="1088285" lvl="1" indent="-643271">
              <a:spcBef>
                <a:spcPts val="0"/>
              </a:spcBef>
              <a:spcAft>
                <a:spcPts val="0"/>
              </a:spcAft>
              <a:buSzPts val="4912"/>
              <a:buChar char="○"/>
              <a:defRPr sz="5845"/>
            </a:lvl2pPr>
            <a:lvl3pPr marL="1632429" lvl="2" indent="-643271">
              <a:spcBef>
                <a:spcPts val="0"/>
              </a:spcBef>
              <a:spcAft>
                <a:spcPts val="0"/>
              </a:spcAft>
              <a:buSzPts val="4912"/>
              <a:buChar char="■"/>
              <a:defRPr sz="5845"/>
            </a:lvl3pPr>
            <a:lvl4pPr marL="2176572" lvl="3" indent="-643271">
              <a:spcBef>
                <a:spcPts val="0"/>
              </a:spcBef>
              <a:spcAft>
                <a:spcPts val="0"/>
              </a:spcAft>
              <a:buSzPts val="4912"/>
              <a:buChar char="●"/>
              <a:defRPr sz="5845"/>
            </a:lvl4pPr>
            <a:lvl5pPr marL="2720714" lvl="4" indent="-643271">
              <a:spcBef>
                <a:spcPts val="0"/>
              </a:spcBef>
              <a:spcAft>
                <a:spcPts val="0"/>
              </a:spcAft>
              <a:buSzPts val="4912"/>
              <a:buChar char="○"/>
              <a:defRPr sz="5845"/>
            </a:lvl5pPr>
            <a:lvl6pPr marL="3264857" lvl="5" indent="-643271">
              <a:spcBef>
                <a:spcPts val="0"/>
              </a:spcBef>
              <a:spcAft>
                <a:spcPts val="0"/>
              </a:spcAft>
              <a:buSzPts val="4912"/>
              <a:buChar char="■"/>
              <a:defRPr sz="5845"/>
            </a:lvl6pPr>
            <a:lvl7pPr marL="3809001" lvl="6" indent="-643271">
              <a:spcBef>
                <a:spcPts val="0"/>
              </a:spcBef>
              <a:spcAft>
                <a:spcPts val="0"/>
              </a:spcAft>
              <a:buSzPts val="4912"/>
              <a:buChar char="●"/>
              <a:defRPr sz="5845"/>
            </a:lvl7pPr>
            <a:lvl8pPr marL="4353143" lvl="7" indent="-643271">
              <a:spcBef>
                <a:spcPts val="0"/>
              </a:spcBef>
              <a:spcAft>
                <a:spcPts val="0"/>
              </a:spcAft>
              <a:buSzPts val="4912"/>
              <a:buChar char="○"/>
              <a:defRPr sz="5845"/>
            </a:lvl8pPr>
            <a:lvl9pPr marL="4897286" lvl="8" indent="-643271">
              <a:spcBef>
                <a:spcPts val="0"/>
              </a:spcBef>
              <a:spcAft>
                <a:spcPts val="0"/>
              </a:spcAft>
              <a:buSzPts val="4912"/>
              <a:buChar char="■"/>
              <a:defRPr sz="5845"/>
            </a:lvl9pPr>
          </a:lstStyle>
          <a:p>
            <a:endParaRPr/>
          </a:p>
        </p:txBody>
      </p:sp>
      <p:sp>
        <p:nvSpPr>
          <p:cNvPr id="23" name="Google Shape;23;p4"/>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67589" y="3114733"/>
            <a:ext cx="23716258" cy="4008504"/>
          </a:xfrm>
          <a:prstGeom prst="rect">
            <a:avLst/>
          </a:prstGeom>
        </p:spPr>
        <p:txBody>
          <a:bodyPr spcFirstLastPara="1" wrap="square" lIns="320750" tIns="320750" rIns="320750" bIns="320750" anchor="t" anchorCtr="0">
            <a:normAutofit/>
          </a:bodyPr>
          <a:lstStyle>
            <a:lvl1pPr lvl="0">
              <a:spcBef>
                <a:spcPts val="0"/>
              </a:spcBef>
              <a:spcAft>
                <a:spcPts val="0"/>
              </a:spcAft>
              <a:buSzPts val="9823"/>
              <a:buNone/>
              <a:defRPr sz="11691"/>
            </a:lvl1pPr>
            <a:lvl2pPr lvl="1">
              <a:spcBef>
                <a:spcPts val="0"/>
              </a:spcBef>
              <a:spcAft>
                <a:spcPts val="0"/>
              </a:spcAft>
              <a:buSzPts val="9823"/>
              <a:buNone/>
              <a:defRPr sz="11691"/>
            </a:lvl2pPr>
            <a:lvl3pPr lvl="2">
              <a:spcBef>
                <a:spcPts val="0"/>
              </a:spcBef>
              <a:spcAft>
                <a:spcPts val="0"/>
              </a:spcAft>
              <a:buSzPts val="9823"/>
              <a:buNone/>
              <a:defRPr sz="11691"/>
            </a:lvl3pPr>
            <a:lvl4pPr lvl="3">
              <a:spcBef>
                <a:spcPts val="0"/>
              </a:spcBef>
              <a:spcAft>
                <a:spcPts val="0"/>
              </a:spcAft>
              <a:buSzPts val="9823"/>
              <a:buNone/>
              <a:defRPr sz="11691"/>
            </a:lvl4pPr>
            <a:lvl5pPr lvl="4">
              <a:spcBef>
                <a:spcPts val="0"/>
              </a:spcBef>
              <a:spcAft>
                <a:spcPts val="0"/>
              </a:spcAft>
              <a:buSzPts val="9823"/>
              <a:buNone/>
              <a:defRPr sz="11691"/>
            </a:lvl5pPr>
            <a:lvl6pPr lvl="5">
              <a:spcBef>
                <a:spcPts val="0"/>
              </a:spcBef>
              <a:spcAft>
                <a:spcPts val="0"/>
              </a:spcAft>
              <a:buSzPts val="9823"/>
              <a:buNone/>
              <a:defRPr sz="11691"/>
            </a:lvl6pPr>
            <a:lvl7pPr lvl="6">
              <a:spcBef>
                <a:spcPts val="0"/>
              </a:spcBef>
              <a:spcAft>
                <a:spcPts val="0"/>
              </a:spcAft>
              <a:buSzPts val="9823"/>
              <a:buNone/>
              <a:defRPr sz="11691"/>
            </a:lvl7pPr>
            <a:lvl8pPr lvl="7">
              <a:spcBef>
                <a:spcPts val="0"/>
              </a:spcBef>
              <a:spcAft>
                <a:spcPts val="0"/>
              </a:spcAft>
              <a:buSzPts val="9823"/>
              <a:buNone/>
              <a:defRPr sz="11691"/>
            </a:lvl8pPr>
            <a:lvl9pPr lvl="8">
              <a:spcBef>
                <a:spcPts val="0"/>
              </a:spcBef>
              <a:spcAft>
                <a:spcPts val="0"/>
              </a:spcAft>
              <a:buSzPts val="9823"/>
              <a:buNone/>
              <a:defRPr sz="11691"/>
            </a:lvl9pPr>
          </a:lstStyle>
          <a:p>
            <a:endParaRPr/>
          </a:p>
        </p:txBody>
      </p:sp>
      <p:sp>
        <p:nvSpPr>
          <p:cNvPr id="26" name="Google Shape;26;p5"/>
          <p:cNvSpPr txBox="1">
            <a:spLocks noGrp="1"/>
          </p:cNvSpPr>
          <p:nvPr>
            <p:ph type="body" idx="1"/>
          </p:nvPr>
        </p:nvSpPr>
        <p:spPr>
          <a:xfrm>
            <a:off x="867590" y="8066182"/>
            <a:ext cx="11133229" cy="23911384"/>
          </a:xfrm>
          <a:prstGeom prst="rect">
            <a:avLst/>
          </a:prstGeom>
        </p:spPr>
        <p:txBody>
          <a:bodyPr spcFirstLastPara="1" wrap="square" lIns="320750" tIns="320750" rIns="320750" bIns="320750" anchor="t" anchorCtr="0">
            <a:normAutofit/>
          </a:bodyPr>
          <a:lstStyle>
            <a:lvl1pPr marL="544143" lvl="0" indent="-643271">
              <a:spcBef>
                <a:spcPts val="0"/>
              </a:spcBef>
              <a:spcAft>
                <a:spcPts val="0"/>
              </a:spcAft>
              <a:buSzPts val="4912"/>
              <a:buChar char="●"/>
              <a:defRPr sz="5845"/>
            </a:lvl1pPr>
            <a:lvl2pPr marL="1088285" lvl="1" indent="-590242">
              <a:spcBef>
                <a:spcPts val="0"/>
              </a:spcBef>
              <a:spcAft>
                <a:spcPts val="0"/>
              </a:spcAft>
              <a:buSzPts val="4210"/>
              <a:buChar char="○"/>
              <a:defRPr sz="5011"/>
            </a:lvl2pPr>
            <a:lvl3pPr marL="1632429" lvl="2" indent="-590242">
              <a:spcBef>
                <a:spcPts val="0"/>
              </a:spcBef>
              <a:spcAft>
                <a:spcPts val="0"/>
              </a:spcAft>
              <a:buSzPts val="4210"/>
              <a:buChar char="■"/>
              <a:defRPr sz="5011"/>
            </a:lvl3pPr>
            <a:lvl4pPr marL="2176572" lvl="3" indent="-590242">
              <a:spcBef>
                <a:spcPts val="0"/>
              </a:spcBef>
              <a:spcAft>
                <a:spcPts val="0"/>
              </a:spcAft>
              <a:buSzPts val="4210"/>
              <a:buChar char="●"/>
              <a:defRPr sz="5011"/>
            </a:lvl4pPr>
            <a:lvl5pPr marL="2720714" lvl="4" indent="-590242">
              <a:spcBef>
                <a:spcPts val="0"/>
              </a:spcBef>
              <a:spcAft>
                <a:spcPts val="0"/>
              </a:spcAft>
              <a:buSzPts val="4210"/>
              <a:buChar char="○"/>
              <a:defRPr sz="5011"/>
            </a:lvl5pPr>
            <a:lvl6pPr marL="3264857" lvl="5" indent="-590242">
              <a:spcBef>
                <a:spcPts val="0"/>
              </a:spcBef>
              <a:spcAft>
                <a:spcPts val="0"/>
              </a:spcAft>
              <a:buSzPts val="4210"/>
              <a:buChar char="■"/>
              <a:defRPr sz="5011"/>
            </a:lvl6pPr>
            <a:lvl7pPr marL="3809001" lvl="6" indent="-590242">
              <a:spcBef>
                <a:spcPts val="0"/>
              </a:spcBef>
              <a:spcAft>
                <a:spcPts val="0"/>
              </a:spcAft>
              <a:buSzPts val="4210"/>
              <a:buChar char="●"/>
              <a:defRPr sz="5011"/>
            </a:lvl7pPr>
            <a:lvl8pPr marL="4353143" lvl="7" indent="-590242">
              <a:spcBef>
                <a:spcPts val="0"/>
              </a:spcBef>
              <a:spcAft>
                <a:spcPts val="0"/>
              </a:spcAft>
              <a:buSzPts val="4210"/>
              <a:buChar char="○"/>
              <a:defRPr sz="5011"/>
            </a:lvl8pPr>
            <a:lvl9pPr marL="4897286" lvl="8" indent="-590242">
              <a:spcBef>
                <a:spcPts val="0"/>
              </a:spcBef>
              <a:spcAft>
                <a:spcPts val="0"/>
              </a:spcAft>
              <a:buSzPts val="4210"/>
              <a:buChar char="■"/>
              <a:defRPr sz="5011"/>
            </a:lvl9pPr>
          </a:lstStyle>
          <a:p>
            <a:endParaRPr/>
          </a:p>
        </p:txBody>
      </p:sp>
      <p:sp>
        <p:nvSpPr>
          <p:cNvPr id="27" name="Google Shape;27;p5"/>
          <p:cNvSpPr txBox="1">
            <a:spLocks noGrp="1"/>
          </p:cNvSpPr>
          <p:nvPr>
            <p:ph type="body" idx="2"/>
          </p:nvPr>
        </p:nvSpPr>
        <p:spPr>
          <a:xfrm>
            <a:off x="13450545" y="8066182"/>
            <a:ext cx="11133229" cy="23911384"/>
          </a:xfrm>
          <a:prstGeom prst="rect">
            <a:avLst/>
          </a:prstGeom>
        </p:spPr>
        <p:txBody>
          <a:bodyPr spcFirstLastPara="1" wrap="square" lIns="320750" tIns="320750" rIns="320750" bIns="320750" anchor="t" anchorCtr="0">
            <a:normAutofit/>
          </a:bodyPr>
          <a:lstStyle>
            <a:lvl1pPr marL="544143" lvl="0" indent="-643271">
              <a:spcBef>
                <a:spcPts val="0"/>
              </a:spcBef>
              <a:spcAft>
                <a:spcPts val="0"/>
              </a:spcAft>
              <a:buSzPts val="4912"/>
              <a:buChar char="●"/>
              <a:defRPr sz="5845"/>
            </a:lvl1pPr>
            <a:lvl2pPr marL="1088285" lvl="1" indent="-590242">
              <a:spcBef>
                <a:spcPts val="0"/>
              </a:spcBef>
              <a:spcAft>
                <a:spcPts val="0"/>
              </a:spcAft>
              <a:buSzPts val="4210"/>
              <a:buChar char="○"/>
              <a:defRPr sz="5011"/>
            </a:lvl2pPr>
            <a:lvl3pPr marL="1632429" lvl="2" indent="-590242">
              <a:spcBef>
                <a:spcPts val="0"/>
              </a:spcBef>
              <a:spcAft>
                <a:spcPts val="0"/>
              </a:spcAft>
              <a:buSzPts val="4210"/>
              <a:buChar char="■"/>
              <a:defRPr sz="5011"/>
            </a:lvl3pPr>
            <a:lvl4pPr marL="2176572" lvl="3" indent="-590242">
              <a:spcBef>
                <a:spcPts val="0"/>
              </a:spcBef>
              <a:spcAft>
                <a:spcPts val="0"/>
              </a:spcAft>
              <a:buSzPts val="4210"/>
              <a:buChar char="●"/>
              <a:defRPr sz="5011"/>
            </a:lvl4pPr>
            <a:lvl5pPr marL="2720714" lvl="4" indent="-590242">
              <a:spcBef>
                <a:spcPts val="0"/>
              </a:spcBef>
              <a:spcAft>
                <a:spcPts val="0"/>
              </a:spcAft>
              <a:buSzPts val="4210"/>
              <a:buChar char="○"/>
              <a:defRPr sz="5011"/>
            </a:lvl5pPr>
            <a:lvl6pPr marL="3264857" lvl="5" indent="-590242">
              <a:spcBef>
                <a:spcPts val="0"/>
              </a:spcBef>
              <a:spcAft>
                <a:spcPts val="0"/>
              </a:spcAft>
              <a:buSzPts val="4210"/>
              <a:buChar char="■"/>
              <a:defRPr sz="5011"/>
            </a:lvl6pPr>
            <a:lvl7pPr marL="3809001" lvl="6" indent="-590242">
              <a:spcBef>
                <a:spcPts val="0"/>
              </a:spcBef>
              <a:spcAft>
                <a:spcPts val="0"/>
              </a:spcAft>
              <a:buSzPts val="4210"/>
              <a:buChar char="●"/>
              <a:defRPr sz="5011"/>
            </a:lvl7pPr>
            <a:lvl8pPr marL="4353143" lvl="7" indent="-590242">
              <a:spcBef>
                <a:spcPts val="0"/>
              </a:spcBef>
              <a:spcAft>
                <a:spcPts val="0"/>
              </a:spcAft>
              <a:buSzPts val="4210"/>
              <a:buChar char="○"/>
              <a:defRPr sz="5011"/>
            </a:lvl8pPr>
            <a:lvl9pPr marL="4897286" lvl="8" indent="-590242">
              <a:spcBef>
                <a:spcPts val="0"/>
              </a:spcBef>
              <a:spcAft>
                <a:spcPts val="0"/>
              </a:spcAft>
              <a:buSzPts val="4210"/>
              <a:buChar char="■"/>
              <a:defRPr sz="5011"/>
            </a:lvl9pPr>
          </a:lstStyle>
          <a:p>
            <a:endParaRPr/>
          </a:p>
        </p:txBody>
      </p:sp>
      <p:sp>
        <p:nvSpPr>
          <p:cNvPr id="28" name="Google Shape;28;p5"/>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67589" y="3114733"/>
            <a:ext cx="23716258" cy="4008504"/>
          </a:xfrm>
          <a:prstGeom prst="rect">
            <a:avLst/>
          </a:prstGeom>
        </p:spPr>
        <p:txBody>
          <a:bodyPr spcFirstLastPara="1" wrap="square" lIns="320750" tIns="320750" rIns="320750" bIns="320750" anchor="t" anchorCtr="0">
            <a:normAutofit/>
          </a:bodyPr>
          <a:lstStyle>
            <a:lvl1pPr lvl="0">
              <a:spcBef>
                <a:spcPts val="0"/>
              </a:spcBef>
              <a:spcAft>
                <a:spcPts val="0"/>
              </a:spcAft>
              <a:buSzPts val="9823"/>
              <a:buNone/>
              <a:defRPr sz="11691"/>
            </a:lvl1pPr>
            <a:lvl2pPr lvl="1">
              <a:spcBef>
                <a:spcPts val="0"/>
              </a:spcBef>
              <a:spcAft>
                <a:spcPts val="0"/>
              </a:spcAft>
              <a:buSzPts val="9823"/>
              <a:buNone/>
              <a:defRPr sz="11691"/>
            </a:lvl2pPr>
            <a:lvl3pPr lvl="2">
              <a:spcBef>
                <a:spcPts val="0"/>
              </a:spcBef>
              <a:spcAft>
                <a:spcPts val="0"/>
              </a:spcAft>
              <a:buSzPts val="9823"/>
              <a:buNone/>
              <a:defRPr sz="11691"/>
            </a:lvl3pPr>
            <a:lvl4pPr lvl="3">
              <a:spcBef>
                <a:spcPts val="0"/>
              </a:spcBef>
              <a:spcAft>
                <a:spcPts val="0"/>
              </a:spcAft>
              <a:buSzPts val="9823"/>
              <a:buNone/>
              <a:defRPr sz="11691"/>
            </a:lvl4pPr>
            <a:lvl5pPr lvl="4">
              <a:spcBef>
                <a:spcPts val="0"/>
              </a:spcBef>
              <a:spcAft>
                <a:spcPts val="0"/>
              </a:spcAft>
              <a:buSzPts val="9823"/>
              <a:buNone/>
              <a:defRPr sz="11691"/>
            </a:lvl5pPr>
            <a:lvl6pPr lvl="5">
              <a:spcBef>
                <a:spcPts val="0"/>
              </a:spcBef>
              <a:spcAft>
                <a:spcPts val="0"/>
              </a:spcAft>
              <a:buSzPts val="9823"/>
              <a:buNone/>
              <a:defRPr sz="11691"/>
            </a:lvl6pPr>
            <a:lvl7pPr lvl="6">
              <a:spcBef>
                <a:spcPts val="0"/>
              </a:spcBef>
              <a:spcAft>
                <a:spcPts val="0"/>
              </a:spcAft>
              <a:buSzPts val="9823"/>
              <a:buNone/>
              <a:defRPr sz="11691"/>
            </a:lvl7pPr>
            <a:lvl8pPr lvl="7">
              <a:spcBef>
                <a:spcPts val="0"/>
              </a:spcBef>
              <a:spcAft>
                <a:spcPts val="0"/>
              </a:spcAft>
              <a:buSzPts val="9823"/>
              <a:buNone/>
              <a:defRPr sz="11691"/>
            </a:lvl8pPr>
            <a:lvl9pPr lvl="8">
              <a:spcBef>
                <a:spcPts val="0"/>
              </a:spcBef>
              <a:spcAft>
                <a:spcPts val="0"/>
              </a:spcAft>
              <a:buSzPts val="9823"/>
              <a:buNone/>
              <a:defRPr sz="11691"/>
            </a:lvl9pPr>
          </a:lstStyle>
          <a:p>
            <a:endParaRPr/>
          </a:p>
        </p:txBody>
      </p:sp>
      <p:sp>
        <p:nvSpPr>
          <p:cNvPr id="31" name="Google Shape;31;p6"/>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867589" y="3888649"/>
            <a:ext cx="7815909" cy="5289196"/>
          </a:xfrm>
          <a:prstGeom prst="rect">
            <a:avLst/>
          </a:prstGeom>
        </p:spPr>
        <p:txBody>
          <a:bodyPr spcFirstLastPara="1" wrap="square" lIns="320750" tIns="320750" rIns="320750" bIns="320750" anchor="b" anchorCtr="0">
            <a:normAutofit/>
          </a:bodyPr>
          <a:lstStyle>
            <a:lvl1pPr lvl="0">
              <a:spcBef>
                <a:spcPts val="0"/>
              </a:spcBef>
              <a:spcAft>
                <a:spcPts val="0"/>
              </a:spcAft>
              <a:buSzPts val="8420"/>
              <a:buNone/>
              <a:defRPr sz="10021"/>
            </a:lvl1pPr>
            <a:lvl2pPr lvl="1">
              <a:spcBef>
                <a:spcPts val="0"/>
              </a:spcBef>
              <a:spcAft>
                <a:spcPts val="0"/>
              </a:spcAft>
              <a:buSzPts val="8420"/>
              <a:buNone/>
              <a:defRPr sz="10021"/>
            </a:lvl2pPr>
            <a:lvl3pPr lvl="2">
              <a:spcBef>
                <a:spcPts val="0"/>
              </a:spcBef>
              <a:spcAft>
                <a:spcPts val="0"/>
              </a:spcAft>
              <a:buSzPts val="8420"/>
              <a:buNone/>
              <a:defRPr sz="10021"/>
            </a:lvl3pPr>
            <a:lvl4pPr lvl="3">
              <a:spcBef>
                <a:spcPts val="0"/>
              </a:spcBef>
              <a:spcAft>
                <a:spcPts val="0"/>
              </a:spcAft>
              <a:buSzPts val="8420"/>
              <a:buNone/>
              <a:defRPr sz="10021"/>
            </a:lvl4pPr>
            <a:lvl5pPr lvl="4">
              <a:spcBef>
                <a:spcPts val="0"/>
              </a:spcBef>
              <a:spcAft>
                <a:spcPts val="0"/>
              </a:spcAft>
              <a:buSzPts val="8420"/>
              <a:buNone/>
              <a:defRPr sz="10021"/>
            </a:lvl5pPr>
            <a:lvl6pPr lvl="5">
              <a:spcBef>
                <a:spcPts val="0"/>
              </a:spcBef>
              <a:spcAft>
                <a:spcPts val="0"/>
              </a:spcAft>
              <a:buSzPts val="8420"/>
              <a:buNone/>
              <a:defRPr sz="10021"/>
            </a:lvl6pPr>
            <a:lvl7pPr lvl="6">
              <a:spcBef>
                <a:spcPts val="0"/>
              </a:spcBef>
              <a:spcAft>
                <a:spcPts val="0"/>
              </a:spcAft>
              <a:buSzPts val="8420"/>
              <a:buNone/>
              <a:defRPr sz="10021"/>
            </a:lvl7pPr>
            <a:lvl8pPr lvl="7">
              <a:spcBef>
                <a:spcPts val="0"/>
              </a:spcBef>
              <a:spcAft>
                <a:spcPts val="0"/>
              </a:spcAft>
              <a:buSzPts val="8420"/>
              <a:buNone/>
              <a:defRPr sz="10021"/>
            </a:lvl8pPr>
            <a:lvl9pPr lvl="8">
              <a:spcBef>
                <a:spcPts val="0"/>
              </a:spcBef>
              <a:spcAft>
                <a:spcPts val="0"/>
              </a:spcAft>
              <a:buSzPts val="8420"/>
              <a:buNone/>
              <a:defRPr sz="10021"/>
            </a:lvl9pPr>
          </a:lstStyle>
          <a:p>
            <a:endParaRPr/>
          </a:p>
        </p:txBody>
      </p:sp>
      <p:sp>
        <p:nvSpPr>
          <p:cNvPr id="34" name="Google Shape;34;p7"/>
          <p:cNvSpPr txBox="1">
            <a:spLocks noGrp="1"/>
          </p:cNvSpPr>
          <p:nvPr>
            <p:ph type="body" idx="1"/>
          </p:nvPr>
        </p:nvSpPr>
        <p:spPr>
          <a:xfrm>
            <a:off x="867589" y="9725821"/>
            <a:ext cx="7815909" cy="22252483"/>
          </a:xfrm>
          <a:prstGeom prst="rect">
            <a:avLst/>
          </a:prstGeom>
        </p:spPr>
        <p:txBody>
          <a:bodyPr spcFirstLastPara="1" wrap="square" lIns="320750" tIns="320750" rIns="320750" bIns="320750" anchor="t" anchorCtr="0">
            <a:normAutofit/>
          </a:bodyPr>
          <a:lstStyle>
            <a:lvl1pPr marL="544143" lvl="0" indent="-590242">
              <a:spcBef>
                <a:spcPts val="0"/>
              </a:spcBef>
              <a:spcAft>
                <a:spcPts val="0"/>
              </a:spcAft>
              <a:buSzPts val="4210"/>
              <a:buChar char="●"/>
              <a:defRPr sz="5011"/>
            </a:lvl1pPr>
            <a:lvl2pPr marL="1088285" lvl="1" indent="-590242">
              <a:spcBef>
                <a:spcPts val="0"/>
              </a:spcBef>
              <a:spcAft>
                <a:spcPts val="0"/>
              </a:spcAft>
              <a:buSzPts val="4210"/>
              <a:buChar char="○"/>
              <a:defRPr sz="5011"/>
            </a:lvl2pPr>
            <a:lvl3pPr marL="1632429" lvl="2" indent="-590242">
              <a:spcBef>
                <a:spcPts val="0"/>
              </a:spcBef>
              <a:spcAft>
                <a:spcPts val="0"/>
              </a:spcAft>
              <a:buSzPts val="4210"/>
              <a:buChar char="■"/>
              <a:defRPr sz="5011"/>
            </a:lvl3pPr>
            <a:lvl4pPr marL="2176572" lvl="3" indent="-590242">
              <a:spcBef>
                <a:spcPts val="0"/>
              </a:spcBef>
              <a:spcAft>
                <a:spcPts val="0"/>
              </a:spcAft>
              <a:buSzPts val="4210"/>
              <a:buChar char="●"/>
              <a:defRPr sz="5011"/>
            </a:lvl4pPr>
            <a:lvl5pPr marL="2720714" lvl="4" indent="-590242">
              <a:spcBef>
                <a:spcPts val="0"/>
              </a:spcBef>
              <a:spcAft>
                <a:spcPts val="0"/>
              </a:spcAft>
              <a:buSzPts val="4210"/>
              <a:buChar char="○"/>
              <a:defRPr sz="5011"/>
            </a:lvl5pPr>
            <a:lvl6pPr marL="3264857" lvl="5" indent="-590242">
              <a:spcBef>
                <a:spcPts val="0"/>
              </a:spcBef>
              <a:spcAft>
                <a:spcPts val="0"/>
              </a:spcAft>
              <a:buSzPts val="4210"/>
              <a:buChar char="■"/>
              <a:defRPr sz="5011"/>
            </a:lvl6pPr>
            <a:lvl7pPr marL="3809001" lvl="6" indent="-590242">
              <a:spcBef>
                <a:spcPts val="0"/>
              </a:spcBef>
              <a:spcAft>
                <a:spcPts val="0"/>
              </a:spcAft>
              <a:buSzPts val="4210"/>
              <a:buChar char="●"/>
              <a:defRPr sz="5011"/>
            </a:lvl7pPr>
            <a:lvl8pPr marL="4353143" lvl="7" indent="-590242">
              <a:spcBef>
                <a:spcPts val="0"/>
              </a:spcBef>
              <a:spcAft>
                <a:spcPts val="0"/>
              </a:spcAft>
              <a:buSzPts val="4210"/>
              <a:buChar char="○"/>
              <a:defRPr sz="5011"/>
            </a:lvl8pPr>
            <a:lvl9pPr marL="4897286" lvl="8" indent="-590242">
              <a:spcBef>
                <a:spcPts val="0"/>
              </a:spcBef>
              <a:spcAft>
                <a:spcPts val="0"/>
              </a:spcAft>
              <a:buSzPts val="4210"/>
              <a:buChar char="■"/>
              <a:defRPr sz="5011"/>
            </a:lvl9pPr>
          </a:lstStyle>
          <a:p>
            <a:endParaRPr/>
          </a:p>
        </p:txBody>
      </p:sp>
      <p:sp>
        <p:nvSpPr>
          <p:cNvPr id="35" name="Google Shape;35;p7"/>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364567" y="3150603"/>
            <a:ext cx="17724014" cy="28631662"/>
          </a:xfrm>
          <a:prstGeom prst="rect">
            <a:avLst/>
          </a:prstGeom>
        </p:spPr>
        <p:txBody>
          <a:bodyPr spcFirstLastPara="1" wrap="square" lIns="320750" tIns="320750" rIns="320750" bIns="320750" anchor="ctr" anchorCtr="0">
            <a:normAutofit/>
          </a:bodyPr>
          <a:lstStyle>
            <a:lvl1pPr lvl="0">
              <a:spcBef>
                <a:spcPts val="0"/>
              </a:spcBef>
              <a:spcAft>
                <a:spcPts val="0"/>
              </a:spcAft>
              <a:buSzPts val="16840"/>
              <a:buNone/>
              <a:defRPr sz="20042"/>
            </a:lvl1pPr>
            <a:lvl2pPr lvl="1">
              <a:spcBef>
                <a:spcPts val="0"/>
              </a:spcBef>
              <a:spcAft>
                <a:spcPts val="0"/>
              </a:spcAft>
              <a:buSzPts val="16840"/>
              <a:buNone/>
              <a:defRPr sz="20042"/>
            </a:lvl2pPr>
            <a:lvl3pPr lvl="2">
              <a:spcBef>
                <a:spcPts val="0"/>
              </a:spcBef>
              <a:spcAft>
                <a:spcPts val="0"/>
              </a:spcAft>
              <a:buSzPts val="16840"/>
              <a:buNone/>
              <a:defRPr sz="20042"/>
            </a:lvl3pPr>
            <a:lvl4pPr lvl="3">
              <a:spcBef>
                <a:spcPts val="0"/>
              </a:spcBef>
              <a:spcAft>
                <a:spcPts val="0"/>
              </a:spcAft>
              <a:buSzPts val="16840"/>
              <a:buNone/>
              <a:defRPr sz="20042"/>
            </a:lvl4pPr>
            <a:lvl5pPr lvl="4">
              <a:spcBef>
                <a:spcPts val="0"/>
              </a:spcBef>
              <a:spcAft>
                <a:spcPts val="0"/>
              </a:spcAft>
              <a:buSzPts val="16840"/>
              <a:buNone/>
              <a:defRPr sz="20042"/>
            </a:lvl5pPr>
            <a:lvl6pPr lvl="5">
              <a:spcBef>
                <a:spcPts val="0"/>
              </a:spcBef>
              <a:spcAft>
                <a:spcPts val="0"/>
              </a:spcAft>
              <a:buSzPts val="16840"/>
              <a:buNone/>
              <a:defRPr sz="20042"/>
            </a:lvl6pPr>
            <a:lvl7pPr lvl="6">
              <a:spcBef>
                <a:spcPts val="0"/>
              </a:spcBef>
              <a:spcAft>
                <a:spcPts val="0"/>
              </a:spcAft>
              <a:buSzPts val="16840"/>
              <a:buNone/>
              <a:defRPr sz="20042"/>
            </a:lvl7pPr>
            <a:lvl8pPr lvl="7">
              <a:spcBef>
                <a:spcPts val="0"/>
              </a:spcBef>
              <a:spcAft>
                <a:spcPts val="0"/>
              </a:spcAft>
              <a:buSzPts val="16840"/>
              <a:buNone/>
              <a:defRPr sz="20042"/>
            </a:lvl8pPr>
            <a:lvl9pPr lvl="8">
              <a:spcBef>
                <a:spcPts val="0"/>
              </a:spcBef>
              <a:spcAft>
                <a:spcPts val="0"/>
              </a:spcAft>
              <a:buSzPts val="16840"/>
              <a:buNone/>
              <a:defRPr sz="20042"/>
            </a:lvl9pPr>
          </a:lstStyle>
          <a:p>
            <a:endParaRPr/>
          </a:p>
        </p:txBody>
      </p:sp>
      <p:sp>
        <p:nvSpPr>
          <p:cNvPr id="38" name="Google Shape;38;p8"/>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12725745" y="-876"/>
            <a:ext cx="12725745" cy="35999396"/>
          </a:xfrm>
          <a:prstGeom prst="rect">
            <a:avLst/>
          </a:prstGeom>
          <a:solidFill>
            <a:schemeClr val="lt2"/>
          </a:solidFill>
          <a:ln>
            <a:noFill/>
          </a:ln>
        </p:spPr>
        <p:txBody>
          <a:bodyPr spcFirstLastPara="1" wrap="square" lIns="381724" tIns="381724" rIns="381724" bIns="381724" anchor="ctr" anchorCtr="0">
            <a:noAutofit/>
          </a:bodyPr>
          <a:lstStyle/>
          <a:p>
            <a:pPr marL="0" lvl="0" indent="0" algn="l" rtl="0">
              <a:spcBef>
                <a:spcPts val="0"/>
              </a:spcBef>
              <a:spcAft>
                <a:spcPts val="0"/>
              </a:spcAft>
              <a:buNone/>
            </a:pPr>
            <a:endParaRPr sz="1407"/>
          </a:p>
        </p:txBody>
      </p:sp>
      <p:sp>
        <p:nvSpPr>
          <p:cNvPr id="41" name="Google Shape;41;p9"/>
          <p:cNvSpPr txBox="1">
            <a:spLocks noGrp="1"/>
          </p:cNvSpPr>
          <p:nvPr>
            <p:ph type="title"/>
          </p:nvPr>
        </p:nvSpPr>
        <p:spPr>
          <a:xfrm>
            <a:off x="738996" y="8631002"/>
            <a:ext cx="11259408" cy="10374468"/>
          </a:xfrm>
          <a:prstGeom prst="rect">
            <a:avLst/>
          </a:prstGeom>
        </p:spPr>
        <p:txBody>
          <a:bodyPr spcFirstLastPara="1" wrap="square" lIns="320750" tIns="320750" rIns="320750" bIns="320750" anchor="b" anchorCtr="0">
            <a:normAutofit/>
          </a:bodyPr>
          <a:lstStyle>
            <a:lvl1pPr lvl="0" algn="ctr">
              <a:spcBef>
                <a:spcPts val="0"/>
              </a:spcBef>
              <a:spcAft>
                <a:spcPts val="0"/>
              </a:spcAft>
              <a:buSzPts val="14735"/>
              <a:buNone/>
              <a:defRPr sz="17536"/>
            </a:lvl1pPr>
            <a:lvl2pPr lvl="1" algn="ctr">
              <a:spcBef>
                <a:spcPts val="0"/>
              </a:spcBef>
              <a:spcAft>
                <a:spcPts val="0"/>
              </a:spcAft>
              <a:buSzPts val="14735"/>
              <a:buNone/>
              <a:defRPr sz="17536"/>
            </a:lvl2pPr>
            <a:lvl3pPr lvl="2" algn="ctr">
              <a:spcBef>
                <a:spcPts val="0"/>
              </a:spcBef>
              <a:spcAft>
                <a:spcPts val="0"/>
              </a:spcAft>
              <a:buSzPts val="14735"/>
              <a:buNone/>
              <a:defRPr sz="17536"/>
            </a:lvl3pPr>
            <a:lvl4pPr lvl="3" algn="ctr">
              <a:spcBef>
                <a:spcPts val="0"/>
              </a:spcBef>
              <a:spcAft>
                <a:spcPts val="0"/>
              </a:spcAft>
              <a:buSzPts val="14735"/>
              <a:buNone/>
              <a:defRPr sz="17536"/>
            </a:lvl4pPr>
            <a:lvl5pPr lvl="4" algn="ctr">
              <a:spcBef>
                <a:spcPts val="0"/>
              </a:spcBef>
              <a:spcAft>
                <a:spcPts val="0"/>
              </a:spcAft>
              <a:buSzPts val="14735"/>
              <a:buNone/>
              <a:defRPr sz="17536"/>
            </a:lvl5pPr>
            <a:lvl6pPr lvl="5" algn="ctr">
              <a:spcBef>
                <a:spcPts val="0"/>
              </a:spcBef>
              <a:spcAft>
                <a:spcPts val="0"/>
              </a:spcAft>
              <a:buSzPts val="14735"/>
              <a:buNone/>
              <a:defRPr sz="17536"/>
            </a:lvl6pPr>
            <a:lvl7pPr lvl="6" algn="ctr">
              <a:spcBef>
                <a:spcPts val="0"/>
              </a:spcBef>
              <a:spcAft>
                <a:spcPts val="0"/>
              </a:spcAft>
              <a:buSzPts val="14735"/>
              <a:buNone/>
              <a:defRPr sz="17536"/>
            </a:lvl7pPr>
            <a:lvl8pPr lvl="7" algn="ctr">
              <a:spcBef>
                <a:spcPts val="0"/>
              </a:spcBef>
              <a:spcAft>
                <a:spcPts val="0"/>
              </a:spcAft>
              <a:buSzPts val="14735"/>
              <a:buNone/>
              <a:defRPr sz="17536"/>
            </a:lvl8pPr>
            <a:lvl9pPr lvl="8" algn="ctr">
              <a:spcBef>
                <a:spcPts val="0"/>
              </a:spcBef>
              <a:spcAft>
                <a:spcPts val="0"/>
              </a:spcAft>
              <a:buSzPts val="14735"/>
              <a:buNone/>
              <a:defRPr sz="17536"/>
            </a:lvl9pPr>
          </a:lstStyle>
          <a:p>
            <a:endParaRPr/>
          </a:p>
        </p:txBody>
      </p:sp>
      <p:sp>
        <p:nvSpPr>
          <p:cNvPr id="42" name="Google Shape;42;p9"/>
          <p:cNvSpPr txBox="1">
            <a:spLocks noGrp="1"/>
          </p:cNvSpPr>
          <p:nvPr>
            <p:ph type="subTitle" idx="1"/>
          </p:nvPr>
        </p:nvSpPr>
        <p:spPr>
          <a:xfrm>
            <a:off x="738996" y="19618744"/>
            <a:ext cx="11259408" cy="8644497"/>
          </a:xfrm>
          <a:prstGeom prst="rect">
            <a:avLst/>
          </a:prstGeom>
        </p:spPr>
        <p:txBody>
          <a:bodyPr spcFirstLastPara="1" wrap="square" lIns="320750" tIns="320750" rIns="320750" bIns="320750" anchor="t" anchorCtr="0">
            <a:normAutofit/>
          </a:bodyPr>
          <a:lstStyle>
            <a:lvl1pPr lvl="0" algn="ctr">
              <a:lnSpc>
                <a:spcPct val="100000"/>
              </a:lnSpc>
              <a:spcBef>
                <a:spcPts val="0"/>
              </a:spcBef>
              <a:spcAft>
                <a:spcPts val="0"/>
              </a:spcAft>
              <a:buSzPts val="7367"/>
              <a:buNone/>
              <a:defRPr sz="8768"/>
            </a:lvl1pPr>
            <a:lvl2pPr lvl="1" algn="ctr">
              <a:lnSpc>
                <a:spcPct val="100000"/>
              </a:lnSpc>
              <a:spcBef>
                <a:spcPts val="0"/>
              </a:spcBef>
              <a:spcAft>
                <a:spcPts val="0"/>
              </a:spcAft>
              <a:buSzPts val="7367"/>
              <a:buNone/>
              <a:defRPr sz="8768"/>
            </a:lvl2pPr>
            <a:lvl3pPr lvl="2" algn="ctr">
              <a:lnSpc>
                <a:spcPct val="100000"/>
              </a:lnSpc>
              <a:spcBef>
                <a:spcPts val="0"/>
              </a:spcBef>
              <a:spcAft>
                <a:spcPts val="0"/>
              </a:spcAft>
              <a:buSzPts val="7367"/>
              <a:buNone/>
              <a:defRPr sz="8768"/>
            </a:lvl3pPr>
            <a:lvl4pPr lvl="3" algn="ctr">
              <a:lnSpc>
                <a:spcPct val="100000"/>
              </a:lnSpc>
              <a:spcBef>
                <a:spcPts val="0"/>
              </a:spcBef>
              <a:spcAft>
                <a:spcPts val="0"/>
              </a:spcAft>
              <a:buSzPts val="7367"/>
              <a:buNone/>
              <a:defRPr sz="8768"/>
            </a:lvl4pPr>
            <a:lvl5pPr lvl="4" algn="ctr">
              <a:lnSpc>
                <a:spcPct val="100000"/>
              </a:lnSpc>
              <a:spcBef>
                <a:spcPts val="0"/>
              </a:spcBef>
              <a:spcAft>
                <a:spcPts val="0"/>
              </a:spcAft>
              <a:buSzPts val="7367"/>
              <a:buNone/>
              <a:defRPr sz="8768"/>
            </a:lvl5pPr>
            <a:lvl6pPr lvl="5" algn="ctr">
              <a:lnSpc>
                <a:spcPct val="100000"/>
              </a:lnSpc>
              <a:spcBef>
                <a:spcPts val="0"/>
              </a:spcBef>
              <a:spcAft>
                <a:spcPts val="0"/>
              </a:spcAft>
              <a:buSzPts val="7367"/>
              <a:buNone/>
              <a:defRPr sz="8768"/>
            </a:lvl6pPr>
            <a:lvl7pPr lvl="6" algn="ctr">
              <a:lnSpc>
                <a:spcPct val="100000"/>
              </a:lnSpc>
              <a:spcBef>
                <a:spcPts val="0"/>
              </a:spcBef>
              <a:spcAft>
                <a:spcPts val="0"/>
              </a:spcAft>
              <a:buSzPts val="7367"/>
              <a:buNone/>
              <a:defRPr sz="8768"/>
            </a:lvl7pPr>
            <a:lvl8pPr lvl="7" algn="ctr">
              <a:lnSpc>
                <a:spcPct val="100000"/>
              </a:lnSpc>
              <a:spcBef>
                <a:spcPts val="0"/>
              </a:spcBef>
              <a:spcAft>
                <a:spcPts val="0"/>
              </a:spcAft>
              <a:buSzPts val="7367"/>
              <a:buNone/>
              <a:defRPr sz="8768"/>
            </a:lvl8pPr>
            <a:lvl9pPr lvl="8" algn="ctr">
              <a:lnSpc>
                <a:spcPct val="100000"/>
              </a:lnSpc>
              <a:spcBef>
                <a:spcPts val="0"/>
              </a:spcBef>
              <a:spcAft>
                <a:spcPts val="0"/>
              </a:spcAft>
              <a:buSzPts val="7367"/>
              <a:buNone/>
              <a:defRPr sz="8768"/>
            </a:lvl9pPr>
          </a:lstStyle>
          <a:p>
            <a:endParaRPr/>
          </a:p>
        </p:txBody>
      </p:sp>
      <p:sp>
        <p:nvSpPr>
          <p:cNvPr id="43" name="Google Shape;43;p9"/>
          <p:cNvSpPr txBox="1">
            <a:spLocks noGrp="1"/>
          </p:cNvSpPr>
          <p:nvPr>
            <p:ph type="body" idx="2"/>
          </p:nvPr>
        </p:nvSpPr>
        <p:spPr>
          <a:xfrm>
            <a:off x="13748648" y="5067807"/>
            <a:ext cx="10679919" cy="25862065"/>
          </a:xfrm>
          <a:prstGeom prst="rect">
            <a:avLst/>
          </a:prstGeom>
        </p:spPr>
        <p:txBody>
          <a:bodyPr spcFirstLastPara="1" wrap="square" lIns="320750" tIns="320750" rIns="320750" bIns="320750" anchor="ctr" anchorCtr="0">
            <a:normAutofit/>
          </a:bodyPr>
          <a:lstStyle>
            <a:lvl1pPr marL="544143" lvl="0" indent="-749327">
              <a:spcBef>
                <a:spcPts val="0"/>
              </a:spcBef>
              <a:spcAft>
                <a:spcPts val="0"/>
              </a:spcAft>
              <a:buSzPts val="6315"/>
              <a:buChar char="●"/>
              <a:defRPr sz="7515"/>
            </a:lvl1pPr>
            <a:lvl2pPr marL="1088285" lvl="1" indent="-643271">
              <a:spcBef>
                <a:spcPts val="0"/>
              </a:spcBef>
              <a:spcAft>
                <a:spcPts val="0"/>
              </a:spcAft>
              <a:buSzPts val="4912"/>
              <a:buChar char="○"/>
              <a:defRPr sz="5845"/>
            </a:lvl2pPr>
            <a:lvl3pPr marL="1632429" lvl="2" indent="-643271">
              <a:spcBef>
                <a:spcPts val="0"/>
              </a:spcBef>
              <a:spcAft>
                <a:spcPts val="0"/>
              </a:spcAft>
              <a:buSzPts val="4912"/>
              <a:buChar char="■"/>
              <a:defRPr sz="5845"/>
            </a:lvl3pPr>
            <a:lvl4pPr marL="2176572" lvl="3" indent="-643271">
              <a:spcBef>
                <a:spcPts val="0"/>
              </a:spcBef>
              <a:spcAft>
                <a:spcPts val="0"/>
              </a:spcAft>
              <a:buSzPts val="4912"/>
              <a:buChar char="●"/>
              <a:defRPr sz="5845"/>
            </a:lvl4pPr>
            <a:lvl5pPr marL="2720714" lvl="4" indent="-643271">
              <a:spcBef>
                <a:spcPts val="0"/>
              </a:spcBef>
              <a:spcAft>
                <a:spcPts val="0"/>
              </a:spcAft>
              <a:buSzPts val="4912"/>
              <a:buChar char="○"/>
              <a:defRPr sz="5845"/>
            </a:lvl5pPr>
            <a:lvl6pPr marL="3264857" lvl="5" indent="-643271">
              <a:spcBef>
                <a:spcPts val="0"/>
              </a:spcBef>
              <a:spcAft>
                <a:spcPts val="0"/>
              </a:spcAft>
              <a:buSzPts val="4912"/>
              <a:buChar char="■"/>
              <a:defRPr sz="5845"/>
            </a:lvl6pPr>
            <a:lvl7pPr marL="3809001" lvl="6" indent="-643271">
              <a:spcBef>
                <a:spcPts val="0"/>
              </a:spcBef>
              <a:spcAft>
                <a:spcPts val="0"/>
              </a:spcAft>
              <a:buSzPts val="4912"/>
              <a:buChar char="●"/>
              <a:defRPr sz="5845"/>
            </a:lvl7pPr>
            <a:lvl8pPr marL="4353143" lvl="7" indent="-643271">
              <a:spcBef>
                <a:spcPts val="0"/>
              </a:spcBef>
              <a:spcAft>
                <a:spcPts val="0"/>
              </a:spcAft>
              <a:buSzPts val="4912"/>
              <a:buChar char="○"/>
              <a:defRPr sz="5845"/>
            </a:lvl8pPr>
            <a:lvl9pPr marL="4897286" lvl="8" indent="-643271">
              <a:spcBef>
                <a:spcPts val="0"/>
              </a:spcBef>
              <a:spcAft>
                <a:spcPts val="0"/>
              </a:spcAft>
              <a:buSzPts val="4912"/>
              <a:buChar char="■"/>
              <a:defRPr sz="5845"/>
            </a:lvl9pPr>
          </a:lstStyle>
          <a:p>
            <a:endParaRPr/>
          </a:p>
        </p:txBody>
      </p:sp>
      <p:sp>
        <p:nvSpPr>
          <p:cNvPr id="44" name="Google Shape;44;p9"/>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867590" y="29609827"/>
            <a:ext cx="16696967" cy="4234929"/>
          </a:xfrm>
          <a:prstGeom prst="rect">
            <a:avLst/>
          </a:prstGeom>
        </p:spPr>
        <p:txBody>
          <a:bodyPr spcFirstLastPara="1" wrap="square" lIns="320750" tIns="320750" rIns="320750" bIns="320750" anchor="ctr" anchorCtr="0">
            <a:normAutofit/>
          </a:bodyPr>
          <a:lstStyle>
            <a:lvl1pPr marL="544143" lvl="0" indent="-272072">
              <a:lnSpc>
                <a:spcPct val="100000"/>
              </a:lnSpc>
              <a:spcBef>
                <a:spcPts val="0"/>
              </a:spcBef>
              <a:spcAft>
                <a:spcPts val="0"/>
              </a:spcAft>
              <a:buSzPts val="6315"/>
              <a:buNone/>
              <a:defRPr sz="7515"/>
            </a:lvl1pPr>
          </a:lstStyle>
          <a:p>
            <a:endParaRPr/>
          </a:p>
        </p:txBody>
      </p:sp>
      <p:sp>
        <p:nvSpPr>
          <p:cNvPr id="47" name="Google Shape;47;p10"/>
          <p:cNvSpPr txBox="1">
            <a:spLocks noGrp="1"/>
          </p:cNvSpPr>
          <p:nvPr>
            <p:ph type="sldNum" idx="12"/>
          </p:nvPr>
        </p:nvSpPr>
        <p:spPr>
          <a:xfrm>
            <a:off x="23582313" y="32637890"/>
            <a:ext cx="1527090" cy="2754954"/>
          </a:xfrm>
          <a:prstGeom prst="rect">
            <a:avLst/>
          </a:prstGeom>
        </p:spPr>
        <p:txBody>
          <a:bodyPr spcFirstLastPara="1" wrap="square" lIns="320750" tIns="320750" rIns="320750" bIns="320750" anchor="ctr" anchorCtr="0">
            <a:normAutofit/>
          </a:bodyPr>
          <a:lstStyle>
            <a:lvl1pPr lvl="0">
              <a:buNone/>
              <a:defRPr sz="4176"/>
            </a:lvl1pPr>
            <a:lvl2pPr lvl="1">
              <a:buNone/>
              <a:defRPr sz="4176"/>
            </a:lvl2pPr>
            <a:lvl3pPr lvl="2">
              <a:buNone/>
              <a:defRPr sz="4176"/>
            </a:lvl3pPr>
            <a:lvl4pPr lvl="3">
              <a:buNone/>
              <a:defRPr sz="4176"/>
            </a:lvl4pPr>
            <a:lvl5pPr lvl="4">
              <a:buNone/>
              <a:defRPr sz="4176"/>
            </a:lvl5pPr>
            <a:lvl6pPr lvl="5">
              <a:buNone/>
              <a:defRPr sz="4176"/>
            </a:lvl6pPr>
            <a:lvl7pPr lvl="6">
              <a:buNone/>
              <a:defRPr sz="4176"/>
            </a:lvl7pPr>
            <a:lvl8pPr lvl="7">
              <a:buNone/>
              <a:defRPr sz="4176"/>
            </a:lvl8pPr>
            <a:lvl9pPr lvl="8">
              <a:buNone/>
              <a:defRPr sz="4176"/>
            </a:lvl9pPr>
          </a:lstStyle>
          <a:p>
            <a:fld id="{00000000-1234-1234-1234-123412341234}" type="slidenum">
              <a:rPr lang="pl" smtClean="0"/>
              <a:pPr/>
              <a:t>‹#›</a:t>
            </a:fld>
            <a:endParaRPr lang="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7589" y="3114733"/>
            <a:ext cx="23716258" cy="4008504"/>
          </a:xfrm>
          <a:prstGeom prst="rect">
            <a:avLst/>
          </a:prstGeom>
          <a:noFill/>
          <a:ln>
            <a:noFill/>
          </a:ln>
        </p:spPr>
        <p:txBody>
          <a:bodyPr spcFirstLastPara="1" wrap="square" lIns="320750" tIns="320750" rIns="320750" bIns="320750" anchor="t" anchorCtr="0">
            <a:normAutofit/>
          </a:bodyPr>
          <a:lstStyle>
            <a:lvl1pPr lvl="0">
              <a:spcBef>
                <a:spcPts val="0"/>
              </a:spcBef>
              <a:spcAft>
                <a:spcPts val="0"/>
              </a:spcAft>
              <a:buClr>
                <a:schemeClr val="dk1"/>
              </a:buClr>
              <a:buSzPts val="9823"/>
              <a:buNone/>
              <a:defRPr sz="9823">
                <a:solidFill>
                  <a:schemeClr val="dk1"/>
                </a:solidFill>
              </a:defRPr>
            </a:lvl1pPr>
            <a:lvl2pPr lvl="1">
              <a:spcBef>
                <a:spcPts val="0"/>
              </a:spcBef>
              <a:spcAft>
                <a:spcPts val="0"/>
              </a:spcAft>
              <a:buClr>
                <a:schemeClr val="dk1"/>
              </a:buClr>
              <a:buSzPts val="9823"/>
              <a:buNone/>
              <a:defRPr sz="9823">
                <a:solidFill>
                  <a:schemeClr val="dk1"/>
                </a:solidFill>
              </a:defRPr>
            </a:lvl2pPr>
            <a:lvl3pPr lvl="2">
              <a:spcBef>
                <a:spcPts val="0"/>
              </a:spcBef>
              <a:spcAft>
                <a:spcPts val="0"/>
              </a:spcAft>
              <a:buClr>
                <a:schemeClr val="dk1"/>
              </a:buClr>
              <a:buSzPts val="9823"/>
              <a:buNone/>
              <a:defRPr sz="9823">
                <a:solidFill>
                  <a:schemeClr val="dk1"/>
                </a:solidFill>
              </a:defRPr>
            </a:lvl3pPr>
            <a:lvl4pPr lvl="3">
              <a:spcBef>
                <a:spcPts val="0"/>
              </a:spcBef>
              <a:spcAft>
                <a:spcPts val="0"/>
              </a:spcAft>
              <a:buClr>
                <a:schemeClr val="dk1"/>
              </a:buClr>
              <a:buSzPts val="9823"/>
              <a:buNone/>
              <a:defRPr sz="9823">
                <a:solidFill>
                  <a:schemeClr val="dk1"/>
                </a:solidFill>
              </a:defRPr>
            </a:lvl4pPr>
            <a:lvl5pPr lvl="4">
              <a:spcBef>
                <a:spcPts val="0"/>
              </a:spcBef>
              <a:spcAft>
                <a:spcPts val="0"/>
              </a:spcAft>
              <a:buClr>
                <a:schemeClr val="dk1"/>
              </a:buClr>
              <a:buSzPts val="9823"/>
              <a:buNone/>
              <a:defRPr sz="9823">
                <a:solidFill>
                  <a:schemeClr val="dk1"/>
                </a:solidFill>
              </a:defRPr>
            </a:lvl5pPr>
            <a:lvl6pPr lvl="5">
              <a:spcBef>
                <a:spcPts val="0"/>
              </a:spcBef>
              <a:spcAft>
                <a:spcPts val="0"/>
              </a:spcAft>
              <a:buClr>
                <a:schemeClr val="dk1"/>
              </a:buClr>
              <a:buSzPts val="9823"/>
              <a:buNone/>
              <a:defRPr sz="9823">
                <a:solidFill>
                  <a:schemeClr val="dk1"/>
                </a:solidFill>
              </a:defRPr>
            </a:lvl6pPr>
            <a:lvl7pPr lvl="6">
              <a:spcBef>
                <a:spcPts val="0"/>
              </a:spcBef>
              <a:spcAft>
                <a:spcPts val="0"/>
              </a:spcAft>
              <a:buClr>
                <a:schemeClr val="dk1"/>
              </a:buClr>
              <a:buSzPts val="9823"/>
              <a:buNone/>
              <a:defRPr sz="9823">
                <a:solidFill>
                  <a:schemeClr val="dk1"/>
                </a:solidFill>
              </a:defRPr>
            </a:lvl7pPr>
            <a:lvl8pPr lvl="7">
              <a:spcBef>
                <a:spcPts val="0"/>
              </a:spcBef>
              <a:spcAft>
                <a:spcPts val="0"/>
              </a:spcAft>
              <a:buClr>
                <a:schemeClr val="dk1"/>
              </a:buClr>
              <a:buSzPts val="9823"/>
              <a:buNone/>
              <a:defRPr sz="9823">
                <a:solidFill>
                  <a:schemeClr val="dk1"/>
                </a:solidFill>
              </a:defRPr>
            </a:lvl8pPr>
            <a:lvl9pPr lvl="8">
              <a:spcBef>
                <a:spcPts val="0"/>
              </a:spcBef>
              <a:spcAft>
                <a:spcPts val="0"/>
              </a:spcAft>
              <a:buClr>
                <a:schemeClr val="dk1"/>
              </a:buClr>
              <a:buSzPts val="9823"/>
              <a:buNone/>
              <a:defRPr sz="9823">
                <a:solidFill>
                  <a:schemeClr val="dk1"/>
                </a:solidFill>
              </a:defRPr>
            </a:lvl9pPr>
          </a:lstStyle>
          <a:p>
            <a:endParaRPr/>
          </a:p>
        </p:txBody>
      </p:sp>
      <p:sp>
        <p:nvSpPr>
          <p:cNvPr id="7" name="Google Shape;7;p1"/>
          <p:cNvSpPr txBox="1">
            <a:spLocks noGrp="1"/>
          </p:cNvSpPr>
          <p:nvPr>
            <p:ph type="body" idx="1"/>
          </p:nvPr>
        </p:nvSpPr>
        <p:spPr>
          <a:xfrm>
            <a:off x="867589" y="8066182"/>
            <a:ext cx="23716258" cy="23911384"/>
          </a:xfrm>
          <a:prstGeom prst="rect">
            <a:avLst/>
          </a:prstGeom>
          <a:noFill/>
          <a:ln>
            <a:noFill/>
          </a:ln>
        </p:spPr>
        <p:txBody>
          <a:bodyPr spcFirstLastPara="1" wrap="square" lIns="320750" tIns="320750" rIns="320750" bIns="320750" anchor="t" anchorCtr="0">
            <a:normAutofit/>
          </a:bodyPr>
          <a:lstStyle>
            <a:lvl1pPr marL="457200" lvl="0" indent="-629600">
              <a:lnSpc>
                <a:spcPct val="115000"/>
              </a:lnSpc>
              <a:spcBef>
                <a:spcPts val="0"/>
              </a:spcBef>
              <a:spcAft>
                <a:spcPts val="0"/>
              </a:spcAft>
              <a:buClr>
                <a:schemeClr val="dk2"/>
              </a:buClr>
              <a:buSzPts val="6315"/>
              <a:buChar char="●"/>
              <a:defRPr sz="6315">
                <a:solidFill>
                  <a:schemeClr val="dk2"/>
                </a:solidFill>
              </a:defRPr>
            </a:lvl1pPr>
            <a:lvl2pPr marL="914400" lvl="1" indent="-540489">
              <a:lnSpc>
                <a:spcPct val="115000"/>
              </a:lnSpc>
              <a:spcBef>
                <a:spcPts val="0"/>
              </a:spcBef>
              <a:spcAft>
                <a:spcPts val="0"/>
              </a:spcAft>
              <a:buClr>
                <a:schemeClr val="dk2"/>
              </a:buClr>
              <a:buSzPts val="4912"/>
              <a:buChar char="○"/>
              <a:defRPr sz="4912">
                <a:solidFill>
                  <a:schemeClr val="dk2"/>
                </a:solidFill>
              </a:defRPr>
            </a:lvl2pPr>
            <a:lvl3pPr marL="1371600" lvl="2" indent="-540489">
              <a:lnSpc>
                <a:spcPct val="115000"/>
              </a:lnSpc>
              <a:spcBef>
                <a:spcPts val="0"/>
              </a:spcBef>
              <a:spcAft>
                <a:spcPts val="0"/>
              </a:spcAft>
              <a:buClr>
                <a:schemeClr val="dk2"/>
              </a:buClr>
              <a:buSzPts val="4912"/>
              <a:buChar char="■"/>
              <a:defRPr sz="4912">
                <a:solidFill>
                  <a:schemeClr val="dk2"/>
                </a:solidFill>
              </a:defRPr>
            </a:lvl3pPr>
            <a:lvl4pPr marL="1828800" lvl="3" indent="-540489">
              <a:lnSpc>
                <a:spcPct val="115000"/>
              </a:lnSpc>
              <a:spcBef>
                <a:spcPts val="0"/>
              </a:spcBef>
              <a:spcAft>
                <a:spcPts val="0"/>
              </a:spcAft>
              <a:buClr>
                <a:schemeClr val="dk2"/>
              </a:buClr>
              <a:buSzPts val="4912"/>
              <a:buChar char="●"/>
              <a:defRPr sz="4912">
                <a:solidFill>
                  <a:schemeClr val="dk2"/>
                </a:solidFill>
              </a:defRPr>
            </a:lvl4pPr>
            <a:lvl5pPr marL="2286000" lvl="4" indent="-540489">
              <a:lnSpc>
                <a:spcPct val="115000"/>
              </a:lnSpc>
              <a:spcBef>
                <a:spcPts val="0"/>
              </a:spcBef>
              <a:spcAft>
                <a:spcPts val="0"/>
              </a:spcAft>
              <a:buClr>
                <a:schemeClr val="dk2"/>
              </a:buClr>
              <a:buSzPts val="4912"/>
              <a:buChar char="○"/>
              <a:defRPr sz="4912">
                <a:solidFill>
                  <a:schemeClr val="dk2"/>
                </a:solidFill>
              </a:defRPr>
            </a:lvl5pPr>
            <a:lvl6pPr marL="2743200" lvl="5" indent="-540489">
              <a:lnSpc>
                <a:spcPct val="115000"/>
              </a:lnSpc>
              <a:spcBef>
                <a:spcPts val="0"/>
              </a:spcBef>
              <a:spcAft>
                <a:spcPts val="0"/>
              </a:spcAft>
              <a:buClr>
                <a:schemeClr val="dk2"/>
              </a:buClr>
              <a:buSzPts val="4912"/>
              <a:buChar char="■"/>
              <a:defRPr sz="4912">
                <a:solidFill>
                  <a:schemeClr val="dk2"/>
                </a:solidFill>
              </a:defRPr>
            </a:lvl6pPr>
            <a:lvl7pPr marL="3200400" lvl="6" indent="-540489">
              <a:lnSpc>
                <a:spcPct val="115000"/>
              </a:lnSpc>
              <a:spcBef>
                <a:spcPts val="0"/>
              </a:spcBef>
              <a:spcAft>
                <a:spcPts val="0"/>
              </a:spcAft>
              <a:buClr>
                <a:schemeClr val="dk2"/>
              </a:buClr>
              <a:buSzPts val="4912"/>
              <a:buChar char="●"/>
              <a:defRPr sz="4912">
                <a:solidFill>
                  <a:schemeClr val="dk2"/>
                </a:solidFill>
              </a:defRPr>
            </a:lvl7pPr>
            <a:lvl8pPr marL="3657600" lvl="7" indent="-540489">
              <a:lnSpc>
                <a:spcPct val="115000"/>
              </a:lnSpc>
              <a:spcBef>
                <a:spcPts val="0"/>
              </a:spcBef>
              <a:spcAft>
                <a:spcPts val="0"/>
              </a:spcAft>
              <a:buClr>
                <a:schemeClr val="dk2"/>
              </a:buClr>
              <a:buSzPts val="4912"/>
              <a:buChar char="○"/>
              <a:defRPr sz="4912">
                <a:solidFill>
                  <a:schemeClr val="dk2"/>
                </a:solidFill>
              </a:defRPr>
            </a:lvl8pPr>
            <a:lvl9pPr marL="4114800" lvl="8" indent="-540489">
              <a:lnSpc>
                <a:spcPct val="115000"/>
              </a:lnSpc>
              <a:spcBef>
                <a:spcPts val="0"/>
              </a:spcBef>
              <a:spcAft>
                <a:spcPts val="0"/>
              </a:spcAft>
              <a:buClr>
                <a:schemeClr val="dk2"/>
              </a:buClr>
              <a:buSzPts val="4912"/>
              <a:buChar char="■"/>
              <a:defRPr sz="4912">
                <a:solidFill>
                  <a:schemeClr val="dk2"/>
                </a:solidFill>
              </a:defRPr>
            </a:lvl9pPr>
          </a:lstStyle>
          <a:p>
            <a:endParaRPr/>
          </a:p>
        </p:txBody>
      </p:sp>
      <p:sp>
        <p:nvSpPr>
          <p:cNvPr id="8" name="Google Shape;8;p1"/>
          <p:cNvSpPr txBox="1">
            <a:spLocks noGrp="1"/>
          </p:cNvSpPr>
          <p:nvPr>
            <p:ph type="sldNum" idx="12"/>
          </p:nvPr>
        </p:nvSpPr>
        <p:spPr>
          <a:xfrm>
            <a:off x="23582313" y="32637890"/>
            <a:ext cx="1527090" cy="2754954"/>
          </a:xfrm>
          <a:prstGeom prst="rect">
            <a:avLst/>
          </a:prstGeom>
          <a:noFill/>
          <a:ln>
            <a:noFill/>
          </a:ln>
        </p:spPr>
        <p:txBody>
          <a:bodyPr spcFirstLastPara="1" wrap="square" lIns="320750" tIns="320750" rIns="320750" bIns="320750" anchor="ctr" anchorCtr="0">
            <a:normAutofit/>
          </a:bodyPr>
          <a:lstStyle>
            <a:lvl1pPr lvl="0" algn="r">
              <a:buNone/>
              <a:defRPr sz="4176">
                <a:solidFill>
                  <a:schemeClr val="dk2"/>
                </a:solidFill>
              </a:defRPr>
            </a:lvl1pPr>
            <a:lvl2pPr lvl="1" algn="r">
              <a:buNone/>
              <a:defRPr sz="4176">
                <a:solidFill>
                  <a:schemeClr val="dk2"/>
                </a:solidFill>
              </a:defRPr>
            </a:lvl2pPr>
            <a:lvl3pPr lvl="2" algn="r">
              <a:buNone/>
              <a:defRPr sz="4176">
                <a:solidFill>
                  <a:schemeClr val="dk2"/>
                </a:solidFill>
              </a:defRPr>
            </a:lvl3pPr>
            <a:lvl4pPr lvl="3" algn="r">
              <a:buNone/>
              <a:defRPr sz="4176">
                <a:solidFill>
                  <a:schemeClr val="dk2"/>
                </a:solidFill>
              </a:defRPr>
            </a:lvl4pPr>
            <a:lvl5pPr lvl="4" algn="r">
              <a:buNone/>
              <a:defRPr sz="4176">
                <a:solidFill>
                  <a:schemeClr val="dk2"/>
                </a:solidFill>
              </a:defRPr>
            </a:lvl5pPr>
            <a:lvl6pPr lvl="5" algn="r">
              <a:buNone/>
              <a:defRPr sz="4176">
                <a:solidFill>
                  <a:schemeClr val="dk2"/>
                </a:solidFill>
              </a:defRPr>
            </a:lvl6pPr>
            <a:lvl7pPr lvl="6" algn="r">
              <a:buNone/>
              <a:defRPr sz="4176">
                <a:solidFill>
                  <a:schemeClr val="dk2"/>
                </a:solidFill>
              </a:defRPr>
            </a:lvl7pPr>
            <a:lvl8pPr lvl="7" algn="r">
              <a:buNone/>
              <a:defRPr sz="4176">
                <a:solidFill>
                  <a:schemeClr val="dk2"/>
                </a:solidFill>
              </a:defRPr>
            </a:lvl8pPr>
            <a:lvl9pPr lvl="8" algn="r">
              <a:buNone/>
              <a:defRPr sz="4176">
                <a:solidFill>
                  <a:schemeClr val="dk2"/>
                </a:solidFill>
              </a:defRPr>
            </a:lvl9pPr>
          </a:lstStyle>
          <a:p>
            <a:fld id="{00000000-1234-1234-1234-123412341234}" type="slidenum">
              <a:rPr lang="pl" smtClean="0"/>
              <a:pPr/>
              <a:t>‹#›</a:t>
            </a:fld>
            <a:endParaRPr lang="pl"/>
          </a:p>
        </p:txBody>
      </p:sp>
      <p:pic>
        <p:nvPicPr>
          <p:cNvPr id="9" name="Google Shape;9;p1" title="PL-Pasek_FE-CMYK-poziom.png"/>
          <p:cNvPicPr preferRelativeResize="0"/>
          <p:nvPr/>
        </p:nvPicPr>
        <p:blipFill>
          <a:blip r:embed="rId13">
            <a:alphaModFix/>
          </a:blip>
          <a:stretch>
            <a:fillRect/>
          </a:stretch>
        </p:blipFill>
        <p:spPr>
          <a:xfrm>
            <a:off x="1038191" y="912991"/>
            <a:ext cx="23375108" cy="1995681"/>
          </a:xfrm>
          <a:prstGeom prst="rect">
            <a:avLst/>
          </a:prstGeom>
          <a:noFill/>
          <a:ln>
            <a:noFill/>
          </a:ln>
        </p:spPr>
      </p:pic>
      <p:pic>
        <p:nvPicPr>
          <p:cNvPr id="10" name="Google Shape;10;p1" title="dolna.png"/>
          <p:cNvPicPr preferRelativeResize="0"/>
          <p:nvPr/>
        </p:nvPicPr>
        <p:blipFill>
          <a:blip r:embed="rId14">
            <a:alphaModFix/>
          </a:blip>
          <a:stretch>
            <a:fillRect/>
          </a:stretch>
        </p:blipFill>
        <p:spPr>
          <a:xfrm>
            <a:off x="-197386" y="34712247"/>
            <a:ext cx="25846262" cy="1579765"/>
          </a:xfrm>
          <a:prstGeom prst="rect">
            <a:avLst/>
          </a:prstGeom>
          <a:noFill/>
          <a:ln>
            <a:noFill/>
          </a:ln>
        </p:spPr>
      </p:pic>
      <p:pic>
        <p:nvPicPr>
          <p:cNvPr id="11" name="Google Shape;11;p1" title="loga.png"/>
          <p:cNvPicPr preferRelativeResize="0"/>
          <p:nvPr/>
        </p:nvPicPr>
        <p:blipFill>
          <a:blip r:embed="rId15">
            <a:alphaModFix/>
          </a:blip>
          <a:stretch>
            <a:fillRect/>
          </a:stretch>
        </p:blipFill>
        <p:spPr>
          <a:xfrm>
            <a:off x="18774248" y="32838050"/>
            <a:ext cx="5331482" cy="1262092"/>
          </a:xfrm>
          <a:prstGeom prst="rect">
            <a:avLst/>
          </a:prstGeom>
          <a:noFill/>
          <a:ln>
            <a:noFill/>
          </a:ln>
        </p:spPr>
      </p:pic>
      <p:sp>
        <p:nvSpPr>
          <p:cNvPr id="12" name="Google Shape;12;p1"/>
          <p:cNvSpPr txBox="1"/>
          <p:nvPr/>
        </p:nvSpPr>
        <p:spPr>
          <a:xfrm>
            <a:off x="1345760" y="32838024"/>
            <a:ext cx="15294260" cy="1262122"/>
          </a:xfrm>
          <a:prstGeom prst="rect">
            <a:avLst/>
          </a:prstGeom>
          <a:noFill/>
          <a:ln>
            <a:noFill/>
          </a:ln>
        </p:spPr>
        <p:txBody>
          <a:bodyPr spcFirstLastPara="1" wrap="square" lIns="108805" tIns="108805" rIns="108805" bIns="108805" anchor="t" anchorCtr="0">
            <a:noAutofit/>
          </a:bodyPr>
          <a:lstStyle/>
          <a:p>
            <a:pPr marL="0" lvl="0" indent="0" algn="l" rtl="0">
              <a:lnSpc>
                <a:spcPct val="115000"/>
              </a:lnSpc>
              <a:spcBef>
                <a:spcPts val="0"/>
              </a:spcBef>
              <a:spcAft>
                <a:spcPts val="0"/>
              </a:spcAft>
              <a:buNone/>
            </a:pPr>
            <a:r>
              <a:rPr lang="pl" sz="3333">
                <a:solidFill>
                  <a:srgbClr val="064EA3"/>
                </a:solidFill>
              </a:rPr>
              <a:t>Projekt współfinansowany ze środków Europejskiego Funduszu Społecznego Plus w ramach programu Fundusze Europejskie dla Małopolski 2021–2027.</a:t>
            </a:r>
            <a:endParaRPr sz="3333">
              <a:solidFill>
                <a:srgbClr val="064EA3"/>
              </a:solidFill>
            </a:endParaRPr>
          </a:p>
          <a:p>
            <a:pPr marL="0" lvl="0" indent="0" algn="l" rtl="0">
              <a:spcBef>
                <a:spcPts val="0"/>
              </a:spcBef>
              <a:spcAft>
                <a:spcPts val="0"/>
              </a:spcAft>
              <a:buNone/>
            </a:pPr>
            <a:endParaRPr sz="8825">
              <a:solidFill>
                <a:schemeClr val="dk2"/>
              </a:solidFill>
              <a:latin typeface="Open Sans Light"/>
              <a:ea typeface="Open Sans Light"/>
              <a:cs typeface="Open Sans Light"/>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6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310286" y="3556471"/>
            <a:ext cx="26072067" cy="28642284"/>
          </a:xfrm>
          <a:prstGeom prst="rect">
            <a:avLst/>
          </a:prstGeom>
          <a:solidFill>
            <a:schemeClr val="lt1"/>
          </a:solidFill>
          <a:ln w="9525" cap="flat" cmpd="sng">
            <a:noFill/>
            <a:prstDash val="solid"/>
            <a:round/>
            <a:headEnd type="none" w="sm" len="sm"/>
            <a:tailEnd type="none" w="sm" len="sm"/>
          </a:ln>
        </p:spPr>
        <p:txBody>
          <a:bodyPr spcFirstLastPara="1" wrap="square" lIns="108805" tIns="108805" rIns="108805" bIns="108805" anchor="ctr" anchorCtr="0">
            <a:noAutofit/>
          </a:bodyPr>
          <a:lstStyle/>
          <a:p>
            <a:pPr algn="ctr"/>
            <a:endParaRPr sz="1407" dirty="0"/>
          </a:p>
        </p:txBody>
      </p:sp>
      <p:sp>
        <p:nvSpPr>
          <p:cNvPr id="59" name="Google Shape;59;p13"/>
          <p:cNvSpPr/>
          <p:nvPr/>
        </p:nvSpPr>
        <p:spPr>
          <a:xfrm>
            <a:off x="3489529" y="6126687"/>
            <a:ext cx="18288632" cy="3332869"/>
          </a:xfrm>
          <a:prstGeom prst="roundRect">
            <a:avLst>
              <a:gd name="adj" fmla="val 16667"/>
            </a:avLst>
          </a:prstGeom>
          <a:solidFill>
            <a:srgbClr val="C7D8CC"/>
          </a:solidFill>
          <a:ln w="9525" cap="flat" cmpd="sng">
            <a:solidFill>
              <a:srgbClr val="C7D8CC"/>
            </a:solidFill>
            <a:prstDash val="solid"/>
            <a:round/>
            <a:headEnd type="none" w="sm" len="sm"/>
            <a:tailEnd type="none" w="sm" len="sm"/>
          </a:ln>
        </p:spPr>
        <p:txBody>
          <a:bodyPr spcFirstLastPara="1" wrap="square" lIns="108805" tIns="108805" rIns="108805" bIns="108805" anchor="ctr" anchorCtr="0">
            <a:noAutofit/>
          </a:bodyPr>
          <a:lstStyle/>
          <a:p>
            <a:pPr algn="ctr"/>
            <a:endParaRPr sz="1407"/>
          </a:p>
        </p:txBody>
      </p:sp>
      <p:sp>
        <p:nvSpPr>
          <p:cNvPr id="60" name="Google Shape;60;p13"/>
          <p:cNvSpPr txBox="1"/>
          <p:nvPr/>
        </p:nvSpPr>
        <p:spPr>
          <a:xfrm>
            <a:off x="3489530" y="3965746"/>
            <a:ext cx="18288632" cy="2357822"/>
          </a:xfrm>
          <a:prstGeom prst="rect">
            <a:avLst/>
          </a:prstGeom>
          <a:noFill/>
          <a:ln>
            <a:noFill/>
          </a:ln>
        </p:spPr>
        <p:txBody>
          <a:bodyPr spcFirstLastPara="1" wrap="square" lIns="108805" tIns="108805" rIns="108805" bIns="108805" anchor="t" anchorCtr="0">
            <a:noAutofit/>
          </a:bodyPr>
          <a:lstStyle/>
          <a:p>
            <a:pPr marL="256956">
              <a:lnSpc>
                <a:spcPct val="115000"/>
              </a:lnSpc>
              <a:spcBef>
                <a:spcPts val="1786"/>
              </a:spcBef>
              <a:buClr>
                <a:schemeClr val="dk1"/>
              </a:buClr>
              <a:buSzPts val="1100"/>
            </a:pPr>
            <a:r>
              <a:rPr lang="pl" sz="4761" dirty="0">
                <a:solidFill>
                  <a:srgbClr val="5F8873"/>
                </a:solidFill>
                <a:latin typeface="Open Sans Light"/>
                <a:ea typeface="Open Sans Light"/>
                <a:cs typeface="Open Sans Light"/>
                <a:sym typeface="Open Sans"/>
              </a:rPr>
              <a:t>Od włączenia społecznego do aktywizacji zawodowej – budowanie</a:t>
            </a:r>
            <a:endParaRPr sz="4761" dirty="0">
              <a:solidFill>
                <a:srgbClr val="5F8873"/>
              </a:solidFill>
              <a:latin typeface="Open Sans Light"/>
              <a:ea typeface="Open Sans Light"/>
              <a:cs typeface="Open Sans Light"/>
              <a:sym typeface="Open Sans"/>
            </a:endParaRPr>
          </a:p>
          <a:p>
            <a:pPr>
              <a:lnSpc>
                <a:spcPct val="115000"/>
              </a:lnSpc>
              <a:spcBef>
                <a:spcPts val="1786"/>
              </a:spcBef>
              <a:buClr>
                <a:schemeClr val="dk1"/>
              </a:buClr>
              <a:buSzPts val="1100"/>
            </a:pPr>
            <a:r>
              <a:rPr lang="pl" sz="4761" dirty="0">
                <a:solidFill>
                  <a:srgbClr val="5F8873"/>
                </a:solidFill>
                <a:latin typeface="Open Sans Light"/>
                <a:ea typeface="Open Sans Light"/>
                <a:cs typeface="Open Sans Light"/>
                <a:sym typeface="Open Sans"/>
              </a:rPr>
              <a:t>  potencjału Fundacji Wspólnota Nadziei i wsparcia osób z autyzme</a:t>
            </a:r>
            <a:endParaRPr sz="4761" dirty="0">
              <a:solidFill>
                <a:srgbClr val="5F8873"/>
              </a:solidFill>
              <a:latin typeface="Open Sans Light"/>
              <a:ea typeface="Open Sans Light"/>
              <a:cs typeface="Open Sans Light"/>
              <a:sym typeface="Open Sans"/>
            </a:endParaRPr>
          </a:p>
          <a:p>
            <a:endParaRPr sz="4761" dirty="0">
              <a:solidFill>
                <a:srgbClr val="5F8873"/>
              </a:solidFill>
              <a:latin typeface="Open Sans Light"/>
              <a:ea typeface="Open Sans Light"/>
              <a:cs typeface="Open Sans Light"/>
              <a:sym typeface="Open Sans"/>
            </a:endParaRPr>
          </a:p>
        </p:txBody>
      </p:sp>
      <p:sp>
        <p:nvSpPr>
          <p:cNvPr id="61" name="Google Shape;61;p13"/>
          <p:cNvSpPr txBox="1"/>
          <p:nvPr/>
        </p:nvSpPr>
        <p:spPr>
          <a:xfrm>
            <a:off x="4042617" y="6571860"/>
            <a:ext cx="17366264" cy="889957"/>
          </a:xfrm>
          <a:prstGeom prst="rect">
            <a:avLst/>
          </a:prstGeom>
          <a:noFill/>
          <a:ln>
            <a:noFill/>
          </a:ln>
        </p:spPr>
        <p:txBody>
          <a:bodyPr spcFirstLastPara="1" wrap="square" lIns="108805" tIns="108805" rIns="108805" bIns="108805" anchor="t" anchorCtr="0">
            <a:noAutofit/>
          </a:bodyPr>
          <a:lstStyle/>
          <a:p>
            <a:pPr algn="ctr">
              <a:buClr>
                <a:schemeClr val="dk1"/>
              </a:buClr>
              <a:buSzPts val="1100"/>
            </a:pPr>
            <a:r>
              <a:rPr lang="pl" sz="4998" b="1" dirty="0">
                <a:solidFill>
                  <a:srgbClr val="275317"/>
                </a:solidFill>
                <a:latin typeface="Open Sans ExtraBold"/>
                <a:ea typeface="Open Sans ExtraBold"/>
                <a:cs typeface="Open Sans ExtraBold"/>
                <a:sym typeface="Open Sans"/>
              </a:rPr>
              <a:t>TYTUŁ /MODUŁ</a:t>
            </a:r>
            <a:endParaRPr sz="4998" b="1" dirty="0">
              <a:solidFill>
                <a:srgbClr val="275317"/>
              </a:solidFill>
              <a:latin typeface="Open Sans ExtraBold"/>
              <a:ea typeface="Open Sans ExtraBold"/>
              <a:cs typeface="Open Sans ExtraBold"/>
              <a:sym typeface="Open Sans"/>
            </a:endParaRPr>
          </a:p>
          <a:p>
            <a:pPr algn="ctr"/>
            <a:endParaRPr sz="8706" dirty="0">
              <a:solidFill>
                <a:schemeClr val="dk2"/>
              </a:solidFill>
            </a:endParaRPr>
          </a:p>
        </p:txBody>
      </p:sp>
      <p:sp>
        <p:nvSpPr>
          <p:cNvPr id="62" name="Google Shape;62;p13"/>
          <p:cNvSpPr txBox="1"/>
          <p:nvPr/>
        </p:nvSpPr>
        <p:spPr>
          <a:xfrm>
            <a:off x="4042617" y="7875566"/>
            <a:ext cx="17366264" cy="847587"/>
          </a:xfrm>
          <a:prstGeom prst="rect">
            <a:avLst/>
          </a:prstGeom>
          <a:noFill/>
          <a:ln>
            <a:noFill/>
          </a:ln>
        </p:spPr>
        <p:txBody>
          <a:bodyPr spcFirstLastPara="1" wrap="square" lIns="108805" tIns="108805" rIns="108805" bIns="108805" anchor="t" anchorCtr="0">
            <a:noAutofit/>
          </a:bodyPr>
          <a:lstStyle/>
          <a:p>
            <a:pPr algn="ctr">
              <a:lnSpc>
                <a:spcPct val="115000"/>
              </a:lnSpc>
              <a:buClr>
                <a:schemeClr val="dk1"/>
              </a:buClr>
              <a:buSzPts val="1100"/>
            </a:pPr>
            <a:r>
              <a:rPr lang="pl" sz="4284" dirty="0">
                <a:solidFill>
                  <a:srgbClr val="275317"/>
                </a:solidFill>
                <a:latin typeface="Open Sans ExtraBold"/>
                <a:ea typeface="Open Sans ExtraBold"/>
                <a:cs typeface="Open Sans ExtraBold"/>
                <a:sym typeface="Open Sans"/>
              </a:rPr>
              <a:t>imię nazwisko</a:t>
            </a:r>
            <a:endParaRPr sz="4284" dirty="0">
              <a:solidFill>
                <a:srgbClr val="275317"/>
              </a:solidFill>
              <a:latin typeface="Open Sans ExtraBold"/>
              <a:ea typeface="Open Sans ExtraBold"/>
              <a:cs typeface="Open Sans ExtraBold"/>
              <a:sym typeface="Open Sans"/>
            </a:endParaRPr>
          </a:p>
          <a:p>
            <a:pPr algn="ctr">
              <a:lnSpc>
                <a:spcPct val="115000"/>
              </a:lnSpc>
              <a:spcBef>
                <a:spcPts val="7141"/>
              </a:spcBef>
            </a:pPr>
            <a:endParaRPr sz="4284" b="1" dirty="0">
              <a:solidFill>
                <a:srgbClr val="275317"/>
              </a:solidFill>
              <a:latin typeface="Open Sans ExtraBold"/>
              <a:ea typeface="Open Sans ExtraBold"/>
              <a:cs typeface="Open Sans ExtraBold"/>
              <a:sym typeface="Open Sans"/>
            </a:endParaRPr>
          </a:p>
          <a:p>
            <a:endParaRPr sz="7992" dirty="0">
              <a:solidFill>
                <a:schemeClr val="dk2"/>
              </a:solidFill>
            </a:endParaRPr>
          </a:p>
        </p:txBody>
      </p:sp>
      <p:sp>
        <p:nvSpPr>
          <p:cNvPr id="63" name="Google Shape;63;p13"/>
          <p:cNvSpPr txBox="1"/>
          <p:nvPr/>
        </p:nvSpPr>
        <p:spPr>
          <a:xfrm>
            <a:off x="4042617" y="8477101"/>
            <a:ext cx="17366264" cy="847587"/>
          </a:xfrm>
          <a:prstGeom prst="rect">
            <a:avLst/>
          </a:prstGeom>
          <a:noFill/>
          <a:ln>
            <a:noFill/>
          </a:ln>
        </p:spPr>
        <p:txBody>
          <a:bodyPr spcFirstLastPara="1" wrap="square" lIns="108805" tIns="108805" rIns="108805" bIns="108805" anchor="t" anchorCtr="0">
            <a:noAutofit/>
          </a:bodyPr>
          <a:lstStyle/>
          <a:p>
            <a:pPr algn="ctr">
              <a:lnSpc>
                <a:spcPct val="115000"/>
              </a:lnSpc>
              <a:buClr>
                <a:schemeClr val="dk1"/>
              </a:buClr>
              <a:buSzPts val="1100"/>
            </a:pPr>
            <a:r>
              <a:rPr lang="pl" sz="4284" dirty="0">
                <a:solidFill>
                  <a:srgbClr val="275317"/>
                </a:solidFill>
                <a:latin typeface="Open Sans ExtraBold"/>
                <a:ea typeface="Open Sans ExtraBold"/>
                <a:cs typeface="Open Sans ExtraBold"/>
                <a:sym typeface="Open Sans"/>
              </a:rPr>
              <a:t>afiliacja</a:t>
            </a:r>
            <a:endParaRPr sz="4284" dirty="0">
              <a:solidFill>
                <a:srgbClr val="275317"/>
              </a:solidFill>
              <a:latin typeface="Open Sans ExtraBold"/>
              <a:ea typeface="Open Sans ExtraBold"/>
              <a:cs typeface="Open Sans ExtraBold"/>
              <a:sym typeface="Open Sans"/>
            </a:endParaRPr>
          </a:p>
          <a:p>
            <a:pPr algn="ctr">
              <a:lnSpc>
                <a:spcPct val="115000"/>
              </a:lnSpc>
            </a:pPr>
            <a:endParaRPr sz="4284" b="1" dirty="0">
              <a:solidFill>
                <a:srgbClr val="275317"/>
              </a:solidFill>
              <a:latin typeface="Open Sans ExtraBold"/>
              <a:ea typeface="Open Sans ExtraBold"/>
              <a:cs typeface="Open Sans ExtraBold"/>
              <a:sym typeface="Open Sans"/>
            </a:endParaRPr>
          </a:p>
          <a:p>
            <a:pPr algn="ctr">
              <a:lnSpc>
                <a:spcPct val="115000"/>
              </a:lnSpc>
              <a:spcBef>
                <a:spcPts val="7141"/>
              </a:spcBef>
            </a:pPr>
            <a:endParaRPr sz="4284" b="1" dirty="0">
              <a:solidFill>
                <a:srgbClr val="275317"/>
              </a:solidFill>
              <a:latin typeface="Open Sans ExtraBold"/>
              <a:ea typeface="Open Sans ExtraBold"/>
              <a:cs typeface="Open Sans ExtraBold"/>
              <a:sym typeface="Open Sans"/>
            </a:endParaRPr>
          </a:p>
          <a:p>
            <a:endParaRPr sz="7992" dirty="0">
              <a:solidFill>
                <a:schemeClr val="dk2"/>
              </a:solidFill>
            </a:endParaRPr>
          </a:p>
        </p:txBody>
      </p:sp>
      <p:sp>
        <p:nvSpPr>
          <p:cNvPr id="64" name="Google Shape;64;p13"/>
          <p:cNvSpPr/>
          <p:nvPr/>
        </p:nvSpPr>
        <p:spPr>
          <a:xfrm>
            <a:off x="14751324" y="15596742"/>
            <a:ext cx="9276693" cy="1285305"/>
          </a:xfrm>
          <a:prstGeom prst="roundRect">
            <a:avLst>
              <a:gd name="adj" fmla="val 16667"/>
            </a:avLst>
          </a:prstGeom>
          <a:solidFill>
            <a:schemeClr val="lt1"/>
          </a:solidFill>
          <a:ln w="76200" cap="flat" cmpd="sng">
            <a:solidFill>
              <a:srgbClr val="C7D8CC"/>
            </a:solidFill>
            <a:prstDash val="solid"/>
            <a:round/>
            <a:headEnd type="none" w="sm" len="sm"/>
            <a:tailEnd type="none" w="sm" len="sm"/>
          </a:ln>
        </p:spPr>
        <p:txBody>
          <a:bodyPr spcFirstLastPara="1" wrap="square" lIns="108805" tIns="108805" rIns="108805" bIns="108805" anchor="ctr" anchorCtr="0">
            <a:noAutofit/>
          </a:bodyPr>
          <a:lstStyle/>
          <a:p>
            <a:pPr algn="ctr"/>
            <a:r>
              <a:rPr lang="pl" sz="1407"/>
              <a:t>`</a:t>
            </a:r>
            <a:endParaRPr sz="1407"/>
          </a:p>
        </p:txBody>
      </p:sp>
      <p:sp>
        <p:nvSpPr>
          <p:cNvPr id="65" name="Google Shape;65;p13"/>
          <p:cNvSpPr/>
          <p:nvPr/>
        </p:nvSpPr>
        <p:spPr>
          <a:xfrm>
            <a:off x="1423478" y="15596742"/>
            <a:ext cx="9276693" cy="1285305"/>
          </a:xfrm>
          <a:prstGeom prst="roundRect">
            <a:avLst>
              <a:gd name="adj" fmla="val 16667"/>
            </a:avLst>
          </a:prstGeom>
          <a:solidFill>
            <a:schemeClr val="lt1"/>
          </a:solidFill>
          <a:ln w="76200" cap="flat" cmpd="sng">
            <a:solidFill>
              <a:srgbClr val="C7D8CC"/>
            </a:solidFill>
            <a:prstDash val="solid"/>
            <a:round/>
            <a:headEnd type="none" w="sm" len="sm"/>
            <a:tailEnd type="none" w="sm" len="sm"/>
          </a:ln>
        </p:spPr>
        <p:txBody>
          <a:bodyPr spcFirstLastPara="1" wrap="square" lIns="108805" tIns="108805" rIns="108805" bIns="108805" anchor="ctr" anchorCtr="0">
            <a:noAutofit/>
          </a:bodyPr>
          <a:lstStyle/>
          <a:p>
            <a:pPr algn="ctr"/>
            <a:r>
              <a:rPr lang="pl" sz="1407"/>
              <a:t>`</a:t>
            </a:r>
            <a:endParaRPr sz="1407"/>
          </a:p>
        </p:txBody>
      </p:sp>
      <p:sp>
        <p:nvSpPr>
          <p:cNvPr id="66" name="Google Shape;66;p13"/>
          <p:cNvSpPr/>
          <p:nvPr/>
        </p:nvSpPr>
        <p:spPr>
          <a:xfrm>
            <a:off x="7544182" y="10397875"/>
            <a:ext cx="10363134" cy="1285305"/>
          </a:xfrm>
          <a:prstGeom prst="roundRect">
            <a:avLst>
              <a:gd name="adj" fmla="val 16667"/>
            </a:avLst>
          </a:prstGeom>
          <a:solidFill>
            <a:schemeClr val="lt1"/>
          </a:solidFill>
          <a:ln w="76200" cap="flat" cmpd="sng">
            <a:solidFill>
              <a:srgbClr val="C7D8CC"/>
            </a:solidFill>
            <a:prstDash val="solid"/>
            <a:round/>
            <a:headEnd type="none" w="sm" len="sm"/>
            <a:tailEnd type="none" w="sm" len="sm"/>
          </a:ln>
        </p:spPr>
        <p:txBody>
          <a:bodyPr spcFirstLastPara="1" wrap="square" lIns="108805" tIns="108805" rIns="108805" bIns="108805" anchor="ctr" anchorCtr="0">
            <a:noAutofit/>
          </a:bodyPr>
          <a:lstStyle/>
          <a:p>
            <a:pPr algn="ctr"/>
            <a:r>
              <a:rPr lang="pl" sz="1407"/>
              <a:t>`</a:t>
            </a:r>
            <a:endParaRPr sz="1407"/>
          </a:p>
        </p:txBody>
      </p:sp>
      <p:sp>
        <p:nvSpPr>
          <p:cNvPr id="67" name="Google Shape;67;p13"/>
          <p:cNvSpPr/>
          <p:nvPr/>
        </p:nvSpPr>
        <p:spPr>
          <a:xfrm>
            <a:off x="7544182" y="24946463"/>
            <a:ext cx="10363134" cy="1285305"/>
          </a:xfrm>
          <a:prstGeom prst="roundRect">
            <a:avLst>
              <a:gd name="adj" fmla="val 16667"/>
            </a:avLst>
          </a:prstGeom>
          <a:solidFill>
            <a:schemeClr val="lt1"/>
          </a:solidFill>
          <a:ln w="76200" cap="flat" cmpd="sng">
            <a:solidFill>
              <a:srgbClr val="C7D8CC"/>
            </a:solidFill>
            <a:prstDash val="solid"/>
            <a:round/>
            <a:headEnd type="none" w="sm" len="sm"/>
            <a:tailEnd type="none" w="sm" len="sm"/>
          </a:ln>
        </p:spPr>
        <p:txBody>
          <a:bodyPr spcFirstLastPara="1" wrap="square" lIns="108805" tIns="108805" rIns="108805" bIns="108805" anchor="ctr" anchorCtr="0">
            <a:noAutofit/>
          </a:bodyPr>
          <a:lstStyle/>
          <a:p>
            <a:pPr algn="ctr"/>
            <a:r>
              <a:rPr lang="pl" sz="1407"/>
              <a:t>`</a:t>
            </a:r>
            <a:endParaRPr sz="1407"/>
          </a:p>
        </p:txBody>
      </p:sp>
      <p:sp>
        <p:nvSpPr>
          <p:cNvPr id="68" name="Google Shape;68;p13"/>
          <p:cNvSpPr txBox="1"/>
          <p:nvPr/>
        </p:nvSpPr>
        <p:spPr>
          <a:xfrm>
            <a:off x="1456531" y="11973535"/>
            <a:ext cx="22551758" cy="3332869"/>
          </a:xfrm>
          <a:prstGeom prst="rect">
            <a:avLst/>
          </a:prstGeom>
          <a:noFill/>
          <a:ln>
            <a:noFill/>
          </a:ln>
        </p:spPr>
        <p:txBody>
          <a:bodyPr spcFirstLastPara="1" wrap="square" lIns="108805" tIns="108805" rIns="108805" bIns="108805" anchor="t" anchorCtr="0">
            <a:noAutofit/>
          </a:bodyPr>
          <a:lstStyle/>
          <a:p>
            <a:pPr algn="just"/>
            <a:r>
              <a:rPr lang="pl" sz="3333" dirty="0">
                <a:solidFill>
                  <a:schemeClr val="dk1"/>
                </a:solidFill>
                <a:highlight>
                  <a:srgbClr val="FFFFFF"/>
                </a:highlight>
                <a:latin typeface="Open Sans Light"/>
                <a:ea typeface="Open Sans Light"/>
                <a:cs typeface="Open Sans Light"/>
                <a:sym typeface="Open Sans"/>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333" dirty="0">
              <a:solidFill>
                <a:schemeClr val="dk2"/>
              </a:solidFill>
              <a:latin typeface="Open Sans Light"/>
              <a:ea typeface="Open Sans Light"/>
              <a:cs typeface="Open Sans Light"/>
              <a:sym typeface="Open Sans"/>
            </a:endParaRPr>
          </a:p>
        </p:txBody>
      </p:sp>
      <p:sp>
        <p:nvSpPr>
          <p:cNvPr id="69" name="Google Shape;69;p13"/>
          <p:cNvSpPr txBox="1"/>
          <p:nvPr/>
        </p:nvSpPr>
        <p:spPr>
          <a:xfrm>
            <a:off x="1552336" y="17172371"/>
            <a:ext cx="8956081" cy="7353377"/>
          </a:xfrm>
          <a:prstGeom prst="rect">
            <a:avLst/>
          </a:prstGeom>
          <a:noFill/>
          <a:ln>
            <a:noFill/>
          </a:ln>
        </p:spPr>
        <p:txBody>
          <a:bodyPr spcFirstLastPara="1" wrap="square" lIns="108805" tIns="108805" rIns="108805" bIns="108805" anchor="t" anchorCtr="0">
            <a:noAutofit/>
          </a:bodyPr>
          <a:lstStyle/>
          <a:p>
            <a:pPr algn="just"/>
            <a:r>
              <a:rPr lang="pl" sz="3333" dirty="0">
                <a:solidFill>
                  <a:schemeClr val="dk1"/>
                </a:solidFill>
                <a:highlight>
                  <a:srgbClr val="FFFFFF"/>
                </a:highlight>
                <a:latin typeface="Open Sans Light"/>
                <a:ea typeface="Open Sans Light"/>
                <a:cs typeface="Open Sans Light"/>
                <a:sym typeface="Open Sans"/>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333" dirty="0">
              <a:solidFill>
                <a:schemeClr val="dk2"/>
              </a:solidFill>
              <a:latin typeface="Open Sans Light"/>
              <a:ea typeface="Open Sans Light"/>
              <a:cs typeface="Open Sans Light"/>
              <a:sym typeface="Open Sans"/>
            </a:endParaRPr>
          </a:p>
        </p:txBody>
      </p:sp>
      <p:sp>
        <p:nvSpPr>
          <p:cNvPr id="70" name="Google Shape;70;p13"/>
          <p:cNvSpPr txBox="1"/>
          <p:nvPr/>
        </p:nvSpPr>
        <p:spPr>
          <a:xfrm>
            <a:off x="1449867" y="26652498"/>
            <a:ext cx="22551758" cy="3332869"/>
          </a:xfrm>
          <a:prstGeom prst="rect">
            <a:avLst/>
          </a:prstGeom>
          <a:noFill/>
          <a:ln>
            <a:noFill/>
          </a:ln>
        </p:spPr>
        <p:txBody>
          <a:bodyPr spcFirstLastPara="1" wrap="square" lIns="108805" tIns="108805" rIns="108805" bIns="108805" anchor="t" anchorCtr="0">
            <a:noAutofit/>
          </a:bodyPr>
          <a:lstStyle/>
          <a:p>
            <a:pPr algn="just"/>
            <a:r>
              <a:rPr lang="pl" sz="3333" dirty="0">
                <a:solidFill>
                  <a:schemeClr val="dk1"/>
                </a:solidFill>
                <a:highlight>
                  <a:srgbClr val="FFFFFF"/>
                </a:highlight>
                <a:latin typeface="Open Sans Light"/>
                <a:ea typeface="Open Sans Light"/>
                <a:cs typeface="Open Sans Light"/>
                <a:sym typeface="Open Sans"/>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333" dirty="0">
              <a:solidFill>
                <a:schemeClr val="dk2"/>
              </a:solidFill>
              <a:latin typeface="Open Sans Light"/>
              <a:ea typeface="Open Sans Light"/>
              <a:cs typeface="Open Sans Light"/>
              <a:sym typeface="Open Sans"/>
            </a:endParaRPr>
          </a:p>
        </p:txBody>
      </p:sp>
      <p:sp>
        <p:nvSpPr>
          <p:cNvPr id="71" name="Google Shape;71;p13"/>
          <p:cNvSpPr txBox="1"/>
          <p:nvPr/>
        </p:nvSpPr>
        <p:spPr>
          <a:xfrm>
            <a:off x="7544182" y="10476316"/>
            <a:ext cx="10363134" cy="1133568"/>
          </a:xfrm>
          <a:prstGeom prst="rect">
            <a:avLst/>
          </a:prstGeom>
          <a:noFill/>
          <a:ln>
            <a:noFill/>
          </a:ln>
        </p:spPr>
        <p:txBody>
          <a:bodyPr spcFirstLastPara="1" wrap="square" lIns="108805" tIns="108805" rIns="108805" bIns="108805" anchor="t" anchorCtr="0">
            <a:noAutofit/>
          </a:bodyPr>
          <a:lstStyle/>
          <a:p>
            <a:pPr algn="ctr">
              <a:lnSpc>
                <a:spcPct val="115000"/>
              </a:lnSpc>
            </a:pPr>
            <a:r>
              <a:rPr lang="pl" sz="4998" b="1" dirty="0">
                <a:solidFill>
                  <a:srgbClr val="275317"/>
                </a:solidFill>
                <a:latin typeface="Open Sans ExtraBold"/>
                <a:ea typeface="Open Sans ExtraBold"/>
                <a:cs typeface="Open Sans ExtraBold"/>
                <a:sym typeface="Open Sans"/>
              </a:rPr>
              <a:t>TEKST</a:t>
            </a:r>
            <a:endParaRPr sz="4998" b="1" dirty="0">
              <a:solidFill>
                <a:srgbClr val="275317"/>
              </a:solidFill>
              <a:latin typeface="Open Sans ExtraBold"/>
              <a:ea typeface="Open Sans ExtraBold"/>
              <a:cs typeface="Open Sans ExtraBold"/>
              <a:sym typeface="Open Sans"/>
            </a:endParaRPr>
          </a:p>
          <a:p>
            <a:endParaRPr sz="8706" dirty="0">
              <a:solidFill>
                <a:schemeClr val="dk2"/>
              </a:solidFill>
            </a:endParaRPr>
          </a:p>
        </p:txBody>
      </p:sp>
      <p:sp>
        <p:nvSpPr>
          <p:cNvPr id="72" name="Google Shape;72;p13"/>
          <p:cNvSpPr txBox="1"/>
          <p:nvPr/>
        </p:nvSpPr>
        <p:spPr>
          <a:xfrm>
            <a:off x="1423539" y="15672610"/>
            <a:ext cx="9276693" cy="1133568"/>
          </a:xfrm>
          <a:prstGeom prst="rect">
            <a:avLst/>
          </a:prstGeom>
          <a:noFill/>
          <a:ln>
            <a:noFill/>
          </a:ln>
        </p:spPr>
        <p:txBody>
          <a:bodyPr spcFirstLastPara="1" wrap="square" lIns="108805" tIns="108805" rIns="108805" bIns="108805" anchor="t" anchorCtr="0">
            <a:noAutofit/>
          </a:bodyPr>
          <a:lstStyle/>
          <a:p>
            <a:pPr algn="ctr">
              <a:lnSpc>
                <a:spcPct val="115000"/>
              </a:lnSpc>
            </a:pPr>
            <a:r>
              <a:rPr lang="pl" sz="4998" b="1" dirty="0">
                <a:solidFill>
                  <a:srgbClr val="275317"/>
                </a:solidFill>
                <a:latin typeface="Open Sans ExtraBold"/>
                <a:ea typeface="Open Sans ExtraBold"/>
                <a:cs typeface="Open Sans ExtraBold"/>
                <a:sym typeface="Open Sans"/>
              </a:rPr>
              <a:t>TEKST</a:t>
            </a:r>
            <a:endParaRPr sz="4998" b="1" dirty="0">
              <a:solidFill>
                <a:srgbClr val="275317"/>
              </a:solidFill>
              <a:latin typeface="Open Sans ExtraBold"/>
              <a:ea typeface="Open Sans ExtraBold"/>
              <a:cs typeface="Open Sans ExtraBold"/>
              <a:sym typeface="Open Sans"/>
            </a:endParaRPr>
          </a:p>
          <a:p>
            <a:endParaRPr sz="8706" dirty="0">
              <a:solidFill>
                <a:schemeClr val="dk2"/>
              </a:solidFill>
            </a:endParaRPr>
          </a:p>
        </p:txBody>
      </p:sp>
      <p:sp>
        <p:nvSpPr>
          <p:cNvPr id="73" name="Google Shape;73;p13"/>
          <p:cNvSpPr txBox="1"/>
          <p:nvPr/>
        </p:nvSpPr>
        <p:spPr>
          <a:xfrm>
            <a:off x="14751324" y="15672610"/>
            <a:ext cx="9276693" cy="1133568"/>
          </a:xfrm>
          <a:prstGeom prst="rect">
            <a:avLst/>
          </a:prstGeom>
          <a:noFill/>
          <a:ln>
            <a:noFill/>
          </a:ln>
        </p:spPr>
        <p:txBody>
          <a:bodyPr spcFirstLastPara="1" wrap="square" lIns="108805" tIns="108805" rIns="108805" bIns="108805" anchor="t" anchorCtr="0">
            <a:noAutofit/>
          </a:bodyPr>
          <a:lstStyle/>
          <a:p>
            <a:pPr algn="ctr">
              <a:lnSpc>
                <a:spcPct val="115000"/>
              </a:lnSpc>
            </a:pPr>
            <a:r>
              <a:rPr lang="pl" sz="4998" b="1" dirty="0">
                <a:solidFill>
                  <a:srgbClr val="275317"/>
                </a:solidFill>
                <a:latin typeface="Open Sans ExtraBold"/>
                <a:ea typeface="Open Sans ExtraBold"/>
                <a:cs typeface="Open Sans ExtraBold"/>
                <a:sym typeface="Open Sans"/>
              </a:rPr>
              <a:t>TEKST</a:t>
            </a:r>
            <a:endParaRPr sz="4998" b="1" dirty="0">
              <a:solidFill>
                <a:srgbClr val="275317"/>
              </a:solidFill>
              <a:latin typeface="Open Sans ExtraBold"/>
              <a:ea typeface="Open Sans ExtraBold"/>
              <a:cs typeface="Open Sans ExtraBold"/>
              <a:sym typeface="Open Sans"/>
            </a:endParaRPr>
          </a:p>
          <a:p>
            <a:endParaRPr sz="8706" dirty="0">
              <a:solidFill>
                <a:schemeClr val="dk2"/>
              </a:solidFill>
            </a:endParaRPr>
          </a:p>
        </p:txBody>
      </p:sp>
      <p:sp>
        <p:nvSpPr>
          <p:cNvPr id="74" name="Google Shape;74;p13"/>
          <p:cNvSpPr txBox="1"/>
          <p:nvPr/>
        </p:nvSpPr>
        <p:spPr>
          <a:xfrm>
            <a:off x="7544182" y="25022346"/>
            <a:ext cx="10363134" cy="1133568"/>
          </a:xfrm>
          <a:prstGeom prst="rect">
            <a:avLst/>
          </a:prstGeom>
          <a:noFill/>
          <a:ln>
            <a:noFill/>
          </a:ln>
        </p:spPr>
        <p:txBody>
          <a:bodyPr spcFirstLastPara="1" wrap="square" lIns="108805" tIns="108805" rIns="108805" bIns="108805" anchor="t" anchorCtr="0">
            <a:noAutofit/>
          </a:bodyPr>
          <a:lstStyle/>
          <a:p>
            <a:pPr algn="ctr">
              <a:lnSpc>
                <a:spcPct val="115000"/>
              </a:lnSpc>
            </a:pPr>
            <a:r>
              <a:rPr lang="pl" sz="4998" b="1" dirty="0">
                <a:solidFill>
                  <a:srgbClr val="275317"/>
                </a:solidFill>
                <a:latin typeface="Open Sans ExtraBold"/>
                <a:ea typeface="Open Sans ExtraBold"/>
                <a:cs typeface="Open Sans ExtraBold"/>
                <a:sym typeface="Open Sans"/>
              </a:rPr>
              <a:t>TEKST</a:t>
            </a:r>
            <a:endParaRPr sz="4998" b="1" dirty="0">
              <a:solidFill>
                <a:srgbClr val="275317"/>
              </a:solidFill>
              <a:latin typeface="Open Sans ExtraBold"/>
              <a:ea typeface="Open Sans ExtraBold"/>
              <a:cs typeface="Open Sans ExtraBold"/>
              <a:sym typeface="Open Sans"/>
            </a:endParaRPr>
          </a:p>
          <a:p>
            <a:endParaRPr sz="8706" dirty="0">
              <a:solidFill>
                <a:schemeClr val="dk2"/>
              </a:solidFill>
            </a:endParaRPr>
          </a:p>
        </p:txBody>
      </p:sp>
      <p:pic>
        <p:nvPicPr>
          <p:cNvPr id="75" name="Google Shape;75;p13" title="zaslepka.png"/>
          <p:cNvPicPr preferRelativeResize="0"/>
          <p:nvPr/>
        </p:nvPicPr>
        <p:blipFill>
          <a:blip r:embed="rId3">
            <a:alphaModFix/>
          </a:blip>
          <a:stretch>
            <a:fillRect/>
          </a:stretch>
        </p:blipFill>
        <p:spPr>
          <a:xfrm>
            <a:off x="12448693" y="17505510"/>
            <a:ext cx="4806328" cy="4806328"/>
          </a:xfrm>
          <a:prstGeom prst="rect">
            <a:avLst/>
          </a:prstGeom>
          <a:noFill/>
          <a:ln>
            <a:noFill/>
          </a:ln>
        </p:spPr>
      </p:pic>
      <p:pic>
        <p:nvPicPr>
          <p:cNvPr id="76" name="Google Shape;76;p13" title="zaslepka.png"/>
          <p:cNvPicPr preferRelativeResize="0"/>
          <p:nvPr/>
        </p:nvPicPr>
        <p:blipFill>
          <a:blip r:embed="rId3">
            <a:alphaModFix/>
          </a:blip>
          <a:stretch>
            <a:fillRect/>
          </a:stretch>
        </p:blipFill>
        <p:spPr>
          <a:xfrm>
            <a:off x="19195298" y="19747654"/>
            <a:ext cx="4806328" cy="480632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5971</TotalTime>
  <Words>329</Words>
  <Application>Microsoft Macintosh PowerPoint</Application>
  <PresentationFormat>Niestandardowy</PresentationFormat>
  <Paragraphs>17</Paragraphs>
  <Slides>1</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vt:i4>
      </vt:variant>
    </vt:vector>
  </HeadingPairs>
  <TitlesOfParts>
    <vt:vector size="5" baseType="lpstr">
      <vt:lpstr>Arial</vt:lpstr>
      <vt:lpstr>Open Sans Light</vt:lpstr>
      <vt:lpstr>Open Sans ExtraBold</vt:lpstr>
      <vt:lpstr>Simple Light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Agnieszka Fraś</cp:lastModifiedBy>
  <cp:revision>5</cp:revision>
  <dcterms:modified xsi:type="dcterms:W3CDTF">2026-04-28T10:59:30Z</dcterms:modified>
</cp:coreProperties>
</file>